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4" r:id="rId6"/>
    <p:sldId id="262" r:id="rId7"/>
    <p:sldId id="267" r:id="rId8"/>
    <p:sldId id="280" r:id="rId9"/>
    <p:sldId id="279" r:id="rId10"/>
    <p:sldId id="26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297EA9-CBB6-4E59-876B-C671BFE904E4}" v="27" dt="2024-08-08T06:50:05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2 bitcamp" userId="828d56235088c287" providerId="LiveId" clId="{E2297EA9-CBB6-4E59-876B-C671BFE904E4}"/>
    <pc:docChg chg="undo custSel modSld">
      <pc:chgData name="12 bitcamp" userId="828d56235088c287" providerId="LiveId" clId="{E2297EA9-CBB6-4E59-876B-C671BFE904E4}" dt="2024-08-08T06:50:05.733" v="45"/>
      <pc:docMkLst>
        <pc:docMk/>
      </pc:docMkLst>
      <pc:sldChg chg="addSp delSp modSp mod delAnim modAnim">
        <pc:chgData name="12 bitcamp" userId="828d56235088c287" providerId="LiveId" clId="{E2297EA9-CBB6-4E59-876B-C671BFE904E4}" dt="2024-08-08T06:50:05.733" v="45"/>
        <pc:sldMkLst>
          <pc:docMk/>
          <pc:sldMk cId="342662967" sldId="258"/>
        </pc:sldMkLst>
        <pc:spChg chg="mod">
          <ac:chgData name="12 bitcamp" userId="828d56235088c287" providerId="LiveId" clId="{E2297EA9-CBB6-4E59-876B-C671BFE904E4}" dt="2024-08-08T06:48:29.582" v="36" actId="1076"/>
          <ac:spMkLst>
            <pc:docMk/>
            <pc:sldMk cId="342662967" sldId="258"/>
            <ac:spMk id="10" creationId="{DB8B80AC-A83B-95AA-C180-8BAFAAF85D4B}"/>
          </ac:spMkLst>
        </pc:spChg>
        <pc:spChg chg="mod">
          <ac:chgData name="12 bitcamp" userId="828d56235088c287" providerId="LiveId" clId="{E2297EA9-CBB6-4E59-876B-C671BFE904E4}" dt="2024-08-08T06:49:13.486" v="40"/>
          <ac:spMkLst>
            <pc:docMk/>
            <pc:sldMk cId="342662967" sldId="258"/>
            <ac:spMk id="21" creationId="{B5A0B458-D59F-6774-9184-C85179B5C23A}"/>
          </ac:spMkLst>
        </pc:spChg>
        <pc:spChg chg="mod">
          <ac:chgData name="12 bitcamp" userId="828d56235088c287" providerId="LiveId" clId="{E2297EA9-CBB6-4E59-876B-C671BFE904E4}" dt="2024-08-08T06:49:25.082" v="41" actId="207"/>
          <ac:spMkLst>
            <pc:docMk/>
            <pc:sldMk cId="342662967" sldId="258"/>
            <ac:spMk id="22" creationId="{E85B9589-DDBF-CC64-3441-7E66895DD44F}"/>
          </ac:spMkLst>
        </pc:spChg>
        <pc:grpChg chg="add mod">
          <ac:chgData name="12 bitcamp" userId="828d56235088c287" providerId="LiveId" clId="{E2297EA9-CBB6-4E59-876B-C671BFE904E4}" dt="2024-08-08T06:49:13.486" v="40"/>
          <ac:grpSpMkLst>
            <pc:docMk/>
            <pc:sldMk cId="342662967" sldId="258"/>
            <ac:grpSpMk id="6" creationId="{BACE0FB5-18E2-386F-DFE4-7EB987485104}"/>
          </ac:grpSpMkLst>
        </pc:grpChg>
        <pc:grpChg chg="mod">
          <ac:chgData name="12 bitcamp" userId="828d56235088c287" providerId="LiveId" clId="{E2297EA9-CBB6-4E59-876B-C671BFE904E4}" dt="2024-08-08T06:49:13.486" v="40"/>
          <ac:grpSpMkLst>
            <pc:docMk/>
            <pc:sldMk cId="342662967" sldId="258"/>
            <ac:grpSpMk id="17" creationId="{4B61F447-8DEC-8FDA-C8F6-486A97704168}"/>
          </ac:grpSpMkLst>
        </pc:grpChg>
        <pc:grpChg chg="del mod">
          <ac:chgData name="12 bitcamp" userId="828d56235088c287" providerId="LiveId" clId="{E2297EA9-CBB6-4E59-876B-C671BFE904E4}" dt="2024-08-08T06:49:12.528" v="39" actId="478"/>
          <ac:grpSpMkLst>
            <pc:docMk/>
            <pc:sldMk cId="342662967" sldId="258"/>
            <ac:grpSpMk id="18" creationId="{9DDCBB8E-5314-33CF-65D0-EE1BA1AFA371}"/>
          </ac:grpSpMkLst>
        </pc:grpChg>
        <pc:picChg chg="del mod">
          <ac:chgData name="12 bitcamp" userId="828d56235088c287" providerId="LiveId" clId="{E2297EA9-CBB6-4E59-876B-C671BFE904E4}" dt="2024-08-08T06:50:01.770" v="44" actId="478"/>
          <ac:picMkLst>
            <pc:docMk/>
            <pc:sldMk cId="342662967" sldId="258"/>
            <ac:picMk id="5" creationId="{6E057B9A-785A-BCFA-EB0F-02C56CEE14D7}"/>
          </ac:picMkLst>
        </pc:picChg>
        <pc:picChg chg="del">
          <ac:chgData name="12 bitcamp" userId="828d56235088c287" providerId="LiveId" clId="{E2297EA9-CBB6-4E59-876B-C671BFE904E4}" dt="2024-08-08T06:39:43.545" v="31" actId="478"/>
          <ac:picMkLst>
            <pc:docMk/>
            <pc:sldMk cId="342662967" sldId="258"/>
            <ac:picMk id="16" creationId="{857F3981-712A-CA0D-C0FB-0DF36D576C1E}"/>
          </ac:picMkLst>
        </pc:picChg>
        <pc:picChg chg="mod">
          <ac:chgData name="12 bitcamp" userId="828d56235088c287" providerId="LiveId" clId="{E2297EA9-CBB6-4E59-876B-C671BFE904E4}" dt="2024-08-08T06:49:13.486" v="40"/>
          <ac:picMkLst>
            <pc:docMk/>
            <pc:sldMk cId="342662967" sldId="258"/>
            <ac:picMk id="19" creationId="{6ABF7FF0-C4D6-0656-D38D-3BC3D483D1B3}"/>
          </ac:picMkLst>
        </pc:picChg>
        <pc:picChg chg="mod">
          <ac:chgData name="12 bitcamp" userId="828d56235088c287" providerId="LiveId" clId="{E2297EA9-CBB6-4E59-876B-C671BFE904E4}" dt="2024-08-08T06:49:37.535" v="42" actId="207"/>
          <ac:picMkLst>
            <pc:docMk/>
            <pc:sldMk cId="342662967" sldId="258"/>
            <ac:picMk id="23" creationId="{C1768B55-F543-BF4C-F290-32DBD756AAB7}"/>
          </ac:picMkLst>
        </pc:picChg>
        <pc:picChg chg="mod">
          <ac:chgData name="12 bitcamp" userId="828d56235088c287" providerId="LiveId" clId="{E2297EA9-CBB6-4E59-876B-C671BFE904E4}" dt="2024-08-08T06:49:13.486" v="40"/>
          <ac:picMkLst>
            <pc:docMk/>
            <pc:sldMk cId="342662967" sldId="258"/>
            <ac:picMk id="24" creationId="{54E986B7-1FA6-736A-5C8B-B9382E603CBA}"/>
          </ac:picMkLst>
        </pc:picChg>
        <pc:picChg chg="mod">
          <ac:chgData name="12 bitcamp" userId="828d56235088c287" providerId="LiveId" clId="{E2297EA9-CBB6-4E59-876B-C671BFE904E4}" dt="2024-08-08T06:49:13.486" v="40"/>
          <ac:picMkLst>
            <pc:docMk/>
            <pc:sldMk cId="342662967" sldId="258"/>
            <ac:picMk id="25" creationId="{2566DF43-A70E-619E-29DC-B4B57285B682}"/>
          </ac:picMkLst>
        </pc:picChg>
        <pc:picChg chg="mod">
          <ac:chgData name="12 bitcamp" userId="828d56235088c287" providerId="LiveId" clId="{E2297EA9-CBB6-4E59-876B-C671BFE904E4}" dt="2024-08-08T06:49:13.486" v="40"/>
          <ac:picMkLst>
            <pc:docMk/>
            <pc:sldMk cId="342662967" sldId="258"/>
            <ac:picMk id="26" creationId="{8F1E31E9-B44F-4849-9625-6831A7D4EEF8}"/>
          </ac:picMkLst>
        </pc:picChg>
        <pc:picChg chg="mod">
          <ac:chgData name="12 bitcamp" userId="828d56235088c287" providerId="LiveId" clId="{E2297EA9-CBB6-4E59-876B-C671BFE904E4}" dt="2024-08-08T06:49:13.486" v="40"/>
          <ac:picMkLst>
            <pc:docMk/>
            <pc:sldMk cId="342662967" sldId="258"/>
            <ac:picMk id="27" creationId="{E6CE1DE0-A9F4-495A-2916-F28C47C2AA10}"/>
          </ac:picMkLst>
        </pc:picChg>
        <pc:picChg chg="add mod">
          <ac:chgData name="12 bitcamp" userId="828d56235088c287" providerId="LiveId" clId="{E2297EA9-CBB6-4E59-876B-C671BFE904E4}" dt="2024-08-08T06:50:05.733" v="45"/>
          <ac:picMkLst>
            <pc:docMk/>
            <pc:sldMk cId="342662967" sldId="258"/>
            <ac:picMk id="28" creationId="{CE16C36A-E956-51A7-AD9E-235A58C1AAE0}"/>
          </ac:picMkLst>
        </pc:picChg>
        <pc:cxnChg chg="mod">
          <ac:chgData name="12 bitcamp" userId="828d56235088c287" providerId="LiveId" clId="{E2297EA9-CBB6-4E59-876B-C671BFE904E4}" dt="2024-08-08T06:49:13.486" v="40"/>
          <ac:cxnSpMkLst>
            <pc:docMk/>
            <pc:sldMk cId="342662967" sldId="258"/>
            <ac:cxnSpMk id="20" creationId="{AEE57CD8-ACD1-6394-C14E-70D32CEFE647}"/>
          </ac:cxnSpMkLst>
        </pc:cxnChg>
      </pc:sldChg>
      <pc:sldChg chg="delSp modSp mod delAnim">
        <pc:chgData name="12 bitcamp" userId="828d56235088c287" providerId="LiveId" clId="{E2297EA9-CBB6-4E59-876B-C671BFE904E4}" dt="2024-08-08T06:39:32.935" v="30" actId="478"/>
        <pc:sldMkLst>
          <pc:docMk/>
          <pc:sldMk cId="323718590" sldId="259"/>
        </pc:sldMkLst>
        <pc:spChg chg="del">
          <ac:chgData name="12 bitcamp" userId="828d56235088c287" providerId="LiveId" clId="{E2297EA9-CBB6-4E59-876B-C671BFE904E4}" dt="2024-08-08T06:39:32.935" v="30" actId="478"/>
          <ac:spMkLst>
            <pc:docMk/>
            <pc:sldMk cId="323718590" sldId="259"/>
            <ac:spMk id="7" creationId="{D80C95F3-43BE-5551-F1C7-3ECAB77C5D51}"/>
          </ac:spMkLst>
        </pc:spChg>
        <pc:spChg chg="del">
          <ac:chgData name="12 bitcamp" userId="828d56235088c287" providerId="LiveId" clId="{E2297EA9-CBB6-4E59-876B-C671BFE904E4}" dt="2024-08-08T06:39:31.792" v="29" actId="478"/>
          <ac:spMkLst>
            <pc:docMk/>
            <pc:sldMk cId="323718590" sldId="259"/>
            <ac:spMk id="37" creationId="{031113F6-05C2-FB2E-44B8-D93DBE2489D4}"/>
          </ac:spMkLst>
        </pc:spChg>
        <pc:spChg chg="mod">
          <ac:chgData name="12 bitcamp" userId="828d56235088c287" providerId="LiveId" clId="{E2297EA9-CBB6-4E59-876B-C671BFE904E4}" dt="2024-08-08T06:39:29.773" v="28" actId="20577"/>
          <ac:spMkLst>
            <pc:docMk/>
            <pc:sldMk cId="323718590" sldId="259"/>
            <ac:spMk id="40" creationId="{2901E7E1-FBAD-7FF8-7B0B-DD2A5E9BAFA7}"/>
          </ac:spMkLst>
        </pc:spChg>
      </pc:sldChg>
      <pc:sldChg chg="delSp mod delAnim">
        <pc:chgData name="12 bitcamp" userId="828d56235088c287" providerId="LiveId" clId="{E2297EA9-CBB6-4E59-876B-C671BFE904E4}" dt="2024-08-08T06:38:49.848" v="1" actId="478"/>
        <pc:sldMkLst>
          <pc:docMk/>
          <pc:sldMk cId="3890591348" sldId="260"/>
        </pc:sldMkLst>
        <pc:picChg chg="del">
          <ac:chgData name="12 bitcamp" userId="828d56235088c287" providerId="LiveId" clId="{E2297EA9-CBB6-4E59-876B-C671BFE904E4}" dt="2024-08-08T06:38:49.848" v="1" actId="478"/>
          <ac:picMkLst>
            <pc:docMk/>
            <pc:sldMk cId="3890591348" sldId="260"/>
            <ac:picMk id="34" creationId="{6BF4F10D-E6D1-FC8A-1BC4-DC76CB28AF04}"/>
          </ac:picMkLst>
        </pc:picChg>
      </pc:sldChg>
      <pc:sldChg chg="delSp mod delAnim">
        <pc:chgData name="12 bitcamp" userId="828d56235088c287" providerId="LiveId" clId="{E2297EA9-CBB6-4E59-876B-C671BFE904E4}" dt="2024-08-08T06:38:58.284" v="3" actId="478"/>
        <pc:sldMkLst>
          <pc:docMk/>
          <pc:sldMk cId="3895607789" sldId="262"/>
        </pc:sldMkLst>
        <pc:picChg chg="del">
          <ac:chgData name="12 bitcamp" userId="828d56235088c287" providerId="LiveId" clId="{E2297EA9-CBB6-4E59-876B-C671BFE904E4}" dt="2024-08-08T06:38:58.284" v="3" actId="478"/>
          <ac:picMkLst>
            <pc:docMk/>
            <pc:sldMk cId="3895607789" sldId="262"/>
            <ac:picMk id="31" creationId="{404DB25F-5468-C7D9-4091-A32F71A4E392}"/>
          </ac:picMkLst>
        </pc:picChg>
      </pc:sldChg>
      <pc:sldChg chg="delSp mod delAnim">
        <pc:chgData name="12 bitcamp" userId="828d56235088c287" providerId="LiveId" clId="{E2297EA9-CBB6-4E59-876B-C671BFE904E4}" dt="2024-08-08T06:38:53.038" v="2" actId="478"/>
        <pc:sldMkLst>
          <pc:docMk/>
          <pc:sldMk cId="4294652807" sldId="264"/>
        </pc:sldMkLst>
        <pc:picChg chg="del">
          <ac:chgData name="12 bitcamp" userId="828d56235088c287" providerId="LiveId" clId="{E2297EA9-CBB6-4E59-876B-C671BFE904E4}" dt="2024-08-08T06:38:53.038" v="2" actId="478"/>
          <ac:picMkLst>
            <pc:docMk/>
            <pc:sldMk cId="4294652807" sldId="264"/>
            <ac:picMk id="5" creationId="{4F9E2BD6-A55B-6456-FAD6-7377EA5929BB}"/>
          </ac:picMkLst>
        </pc:picChg>
      </pc:sldChg>
      <pc:sldChg chg="delSp mod delAnim">
        <pc:chgData name="12 bitcamp" userId="828d56235088c287" providerId="LiveId" clId="{E2297EA9-CBB6-4E59-876B-C671BFE904E4}" dt="2024-08-08T06:38:44.237" v="0" actId="478"/>
        <pc:sldMkLst>
          <pc:docMk/>
          <pc:sldMk cId="4144487425" sldId="267"/>
        </pc:sldMkLst>
        <pc:picChg chg="del">
          <ac:chgData name="12 bitcamp" userId="828d56235088c287" providerId="LiveId" clId="{E2297EA9-CBB6-4E59-876B-C671BFE904E4}" dt="2024-08-08T06:38:44.237" v="0" actId="478"/>
          <ac:picMkLst>
            <pc:docMk/>
            <pc:sldMk cId="4144487425" sldId="267"/>
            <ac:picMk id="26" creationId="{840DA129-94F0-3836-228D-C6C33664544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AE888-5DDB-4A5A-8BDB-270420828F7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7E98A-9819-4D1C-AE55-CEE69D6137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41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7E98A-9819-4D1C-AE55-CEE69D6137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055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7E98A-9819-4D1C-AE55-CEE69D6137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10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7E98A-9819-4D1C-AE55-CEE69D6137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2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4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0.svg"/><Relationship Id="rId5" Type="http://schemas.openxmlformats.org/officeDocument/2006/relationships/image" Target="../media/image21.svg"/><Relationship Id="rId15" Type="http://schemas.openxmlformats.org/officeDocument/2006/relationships/image" Target="../media/image34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" Type="http://schemas.openxmlformats.org/officeDocument/2006/relationships/image" Target="../media/image14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png"/><Relationship Id="rId15" Type="http://schemas.openxmlformats.org/officeDocument/2006/relationships/image" Target="../media/image10.png"/><Relationship Id="rId10" Type="http://schemas.openxmlformats.org/officeDocument/2006/relationships/image" Target="../media/image5.svg"/><Relationship Id="rId4" Type="http://schemas.openxmlformats.org/officeDocument/2006/relationships/image" Target="../media/image16.png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10.png"/><Relationship Id="rId5" Type="http://schemas.openxmlformats.org/officeDocument/2006/relationships/image" Target="../media/image22.png"/><Relationship Id="rId10" Type="http://schemas.openxmlformats.org/officeDocument/2006/relationships/image" Target="../media/image9.svg"/><Relationship Id="rId4" Type="http://schemas.openxmlformats.org/officeDocument/2006/relationships/image" Target="../media/image21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10.png"/><Relationship Id="rId5" Type="http://schemas.openxmlformats.org/officeDocument/2006/relationships/image" Target="../media/image22.png"/><Relationship Id="rId10" Type="http://schemas.openxmlformats.org/officeDocument/2006/relationships/image" Target="../media/image9.svg"/><Relationship Id="rId4" Type="http://schemas.openxmlformats.org/officeDocument/2006/relationships/image" Target="../media/image21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10.png"/><Relationship Id="rId5" Type="http://schemas.openxmlformats.org/officeDocument/2006/relationships/image" Target="../media/image22.png"/><Relationship Id="rId10" Type="http://schemas.openxmlformats.org/officeDocument/2006/relationships/image" Target="../media/image9.svg"/><Relationship Id="rId4" Type="http://schemas.openxmlformats.org/officeDocument/2006/relationships/image" Target="../media/image21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1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21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7.svg"/><Relationship Id="rId18" Type="http://schemas.openxmlformats.org/officeDocument/2006/relationships/image" Target="../media/image2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13.svg"/><Relationship Id="rId2" Type="http://schemas.openxmlformats.org/officeDocument/2006/relationships/video" Target="../media/media1.mp4"/><Relationship Id="rId16" Type="http://schemas.openxmlformats.org/officeDocument/2006/relationships/image" Target="../media/image12.png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4.png"/><Relationship Id="rId15" Type="http://schemas.openxmlformats.org/officeDocument/2006/relationships/image" Target="../media/image28.sv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2.svg"/><Relationship Id="rId3" Type="http://schemas.openxmlformats.org/officeDocument/2006/relationships/image" Target="../media/image14.png"/><Relationship Id="rId7" Type="http://schemas.openxmlformats.org/officeDocument/2006/relationships/image" Target="../media/image5.sv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0.svg"/><Relationship Id="rId5" Type="http://schemas.openxmlformats.org/officeDocument/2006/relationships/image" Target="../media/image21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원, 스크린샷, 그래픽, 블랙이(가) 표시된 사진&#10;&#10;자동 생성된 설명">
            <a:extLst>
              <a:ext uri="{FF2B5EF4-FFF2-40B4-BE49-F238E27FC236}">
                <a16:creationId xmlns:a16="http://schemas.microsoft.com/office/drawing/2014/main" id="{6E057B9A-785A-BCFA-EB0F-02C56CEE14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66" y="2294670"/>
            <a:ext cx="4834793" cy="2170968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FA3AB7-A088-A4F3-D8F9-4DF60B5F3F25}"/>
              </a:ext>
            </a:extLst>
          </p:cNvPr>
          <p:cNvCxnSpPr/>
          <p:nvPr/>
        </p:nvCxnSpPr>
        <p:spPr>
          <a:xfrm>
            <a:off x="6224954" y="2874109"/>
            <a:ext cx="5862" cy="1012092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6F1662-DF11-DB8A-A7ED-7D20B7DEF9C9}"/>
              </a:ext>
            </a:extLst>
          </p:cNvPr>
          <p:cNvSpPr txBox="1"/>
          <p:nvPr/>
        </p:nvSpPr>
        <p:spPr>
          <a:xfrm>
            <a:off x="6604001" y="3282461"/>
            <a:ext cx="4386384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latin typeface="Malgun Gothic"/>
                <a:ea typeface="Malgun Gothic"/>
              </a:rPr>
              <a:t>당신의 일상에 "</a:t>
            </a:r>
            <a:r>
              <a:rPr lang="ko-KR" altLang="en-US" sz="2000" b="1" err="1">
                <a:latin typeface="Malgun Gothic"/>
                <a:ea typeface="Malgun Gothic"/>
              </a:rPr>
              <a:t>쉼표"를</a:t>
            </a:r>
            <a:r>
              <a:rPr lang="ko-KR" altLang="en-US" sz="2000" b="1">
                <a:latin typeface="Malgun Gothic"/>
                <a:ea typeface="Malgun Gothic"/>
              </a:rPr>
              <a:t> 선물하세요.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C9C86E-AEC0-B834-9DFE-22CED36B8487}"/>
              </a:ext>
            </a:extLst>
          </p:cNvPr>
          <p:cNvSpPr/>
          <p:nvPr/>
        </p:nvSpPr>
        <p:spPr>
          <a:xfrm>
            <a:off x="0" y="-1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358B7F-D215-8F14-181B-A9F11803D04C}"/>
              </a:ext>
            </a:extLst>
          </p:cNvPr>
          <p:cNvSpPr/>
          <p:nvPr/>
        </p:nvSpPr>
        <p:spPr>
          <a:xfrm>
            <a:off x="0" y="6252306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C9C86E-AEC0-B834-9DFE-22CED36B8487}"/>
              </a:ext>
            </a:extLst>
          </p:cNvPr>
          <p:cNvSpPr/>
          <p:nvPr/>
        </p:nvSpPr>
        <p:spPr>
          <a:xfrm>
            <a:off x="0" y="-1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358B7F-D215-8F14-181B-A9F11803D04C}"/>
              </a:ext>
            </a:extLst>
          </p:cNvPr>
          <p:cNvSpPr/>
          <p:nvPr/>
        </p:nvSpPr>
        <p:spPr>
          <a:xfrm>
            <a:off x="5370" y="6275397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원, 스크린샷, 그래픽, 블랙이(가) 표시된 사진&#10;&#10;자동 생성된 설명">
            <a:extLst>
              <a:ext uri="{FF2B5EF4-FFF2-40B4-BE49-F238E27FC236}">
                <a16:creationId xmlns:a16="http://schemas.microsoft.com/office/drawing/2014/main" id="{9F206C92-5352-6166-5952-13ACDBB3BC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57" y="599595"/>
            <a:ext cx="1435101" cy="612889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BCD4A2FC-517F-17ED-94BF-AE7A6A003621}"/>
              </a:ext>
            </a:extLst>
          </p:cNvPr>
          <p:cNvGrpSpPr/>
          <p:nvPr/>
        </p:nvGrpSpPr>
        <p:grpSpPr>
          <a:xfrm>
            <a:off x="75108" y="1911810"/>
            <a:ext cx="2840886" cy="3761614"/>
            <a:chOff x="1895081" y="2501647"/>
            <a:chExt cx="2840886" cy="376161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15F9454-BC5D-949D-0164-ED66C19BC2AA}"/>
                </a:ext>
              </a:extLst>
            </p:cNvPr>
            <p:cNvGrpSpPr/>
            <p:nvPr/>
          </p:nvGrpSpPr>
          <p:grpSpPr>
            <a:xfrm>
              <a:off x="1895081" y="2501647"/>
              <a:ext cx="2840886" cy="3761614"/>
              <a:chOff x="1895081" y="2501647"/>
              <a:chExt cx="2840886" cy="3761614"/>
            </a:xfrm>
          </p:grpSpPr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966C8DAD-AA8C-979D-5662-389C0A5C6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081" y="2595703"/>
                <a:ext cx="0" cy="3305485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CF28556-F0EC-4CB0-A74C-F2CF27F9FAB4}"/>
                  </a:ext>
                </a:extLst>
              </p:cNvPr>
              <p:cNvSpPr txBox="1"/>
              <p:nvPr/>
            </p:nvSpPr>
            <p:spPr>
              <a:xfrm>
                <a:off x="1922434" y="2501647"/>
                <a:ext cx="2422769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2400" b="1" dirty="0">
                    <a:ea typeface="맑은 고딕"/>
                  </a:rPr>
                  <a:t>INDEX</a:t>
                </a:r>
                <a:endParaRPr lang="ko-KR" altLang="en-US" sz="2400" b="1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974223-2AB5-0F44-0DEF-0223AB361BC5}"/>
                  </a:ext>
                </a:extLst>
              </p:cNvPr>
              <p:cNvSpPr txBox="1"/>
              <p:nvPr/>
            </p:nvSpPr>
            <p:spPr>
              <a:xfrm>
                <a:off x="2313204" y="3185495"/>
                <a:ext cx="2422763" cy="30777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600" dirty="0">
                    <a:ea typeface="맑은 고딕"/>
                  </a:rPr>
                  <a:t>팀 구성원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프로젝트 컨셉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맡은 역할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기능 소개 및 시연 영상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오류 및 해결과정</a:t>
                </a:r>
                <a:endParaRPr lang="en-US" altLang="ko-KR" sz="1600" dirty="0">
                  <a:ea typeface="맑은 고딕"/>
                </a:endParaRPr>
              </a:p>
              <a:p>
                <a:endParaRPr lang="en-US" altLang="ko-KR" sz="1600" dirty="0">
                  <a:ea typeface="맑은 고딕"/>
                </a:endParaRPr>
              </a:p>
              <a:p>
                <a:r>
                  <a:rPr lang="ko-KR" altLang="en-US" sz="1600" dirty="0">
                    <a:solidFill>
                      <a:srgbClr val="FF6B00"/>
                    </a:solidFill>
                    <a:ea typeface="맑은 고딕"/>
                  </a:rPr>
                  <a:t>소감</a:t>
                </a:r>
              </a:p>
              <a:p>
                <a:endParaRPr lang="ko-KR" altLang="en-US" dirty="0">
                  <a:ea typeface="맑은 고딕"/>
                </a:endParaRPr>
              </a:p>
            </p:txBody>
          </p:sp>
          <p:pic>
            <p:nvPicPr>
              <p:cNvPr id="36" name="그래픽 35" descr="배지 1 단색으로 채워진">
                <a:extLst>
                  <a:ext uri="{FF2B5EF4-FFF2-40B4-BE49-F238E27FC236}">
                    <a16:creationId xmlns:a16="http://schemas.microsoft.com/office/drawing/2014/main" id="{8FA6B777-5C31-D164-8C3C-0183EAB4E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1389" y="3206986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37" name="그래픽 36" descr="배지 단색으로 채워진">
                <a:extLst>
                  <a:ext uri="{FF2B5EF4-FFF2-40B4-BE49-F238E27FC236}">
                    <a16:creationId xmlns:a16="http://schemas.microsoft.com/office/drawing/2014/main" id="{83AC5F19-AE8D-6426-03FC-8954D605B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1389" y="3734525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38" name="그래픽 37" descr="배지 3 단색으로 채워진">
                <a:extLst>
                  <a:ext uri="{FF2B5EF4-FFF2-40B4-BE49-F238E27FC236}">
                    <a16:creationId xmlns:a16="http://schemas.microsoft.com/office/drawing/2014/main" id="{A500E7B6-6BC6-16EA-30A7-B62130A85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37442" y="4208783"/>
                <a:ext cx="269631" cy="269631"/>
              </a:xfrm>
              <a:prstGeom prst="rect">
                <a:avLst/>
              </a:prstGeom>
            </p:spPr>
          </p:pic>
          <p:pic>
            <p:nvPicPr>
              <p:cNvPr id="39" name="그래픽 38" descr="배지 4 단색으로 채워진">
                <a:extLst>
                  <a:ext uri="{FF2B5EF4-FFF2-40B4-BE49-F238E27FC236}">
                    <a16:creationId xmlns:a16="http://schemas.microsoft.com/office/drawing/2014/main" id="{2E09CB03-729A-037A-4DEF-1E9F25CB3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42153" y="4692810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40" name="그래픽 39" descr="배지 5 단색으로 채워진">
                <a:extLst>
                  <a:ext uri="{FF2B5EF4-FFF2-40B4-BE49-F238E27FC236}">
                    <a16:creationId xmlns:a16="http://schemas.microsoft.com/office/drawing/2014/main" id="{9CDA10FA-F52B-428E-FB8A-8EC3B8A03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38512" y="5167068"/>
                <a:ext cx="259862" cy="259862"/>
              </a:xfrm>
              <a:prstGeom prst="rect">
                <a:avLst/>
              </a:prstGeom>
            </p:spPr>
          </p:pic>
        </p:grpSp>
        <p:pic>
          <p:nvPicPr>
            <p:cNvPr id="32" name="그래픽 31" descr="배지 6 단색으로 채워진">
              <a:extLst>
                <a:ext uri="{FF2B5EF4-FFF2-40B4-BE49-F238E27FC236}">
                  <a16:creationId xmlns:a16="http://schemas.microsoft.com/office/drawing/2014/main" id="{ED619131-8F63-4C29-75AC-82A0D9126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2036838" y="5641326"/>
              <a:ext cx="259862" cy="25986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22C2910-6A97-F275-E853-91F29B7A0D6E}"/>
              </a:ext>
            </a:extLst>
          </p:cNvPr>
          <p:cNvSpPr txBox="1"/>
          <p:nvPr/>
        </p:nvSpPr>
        <p:spPr>
          <a:xfrm>
            <a:off x="4618181" y="2502966"/>
            <a:ext cx="5593660" cy="263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미니 프로젝트를 진행하면서 전체적인 흐름을 배우고 창작의 즐거움을 느낄 수 있어서 너무 좋았습니다</a:t>
            </a:r>
            <a:r>
              <a:rPr lang="en-US" altLang="ko-KR" sz="1400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하지만 일부 아쉬웠던 점도 있었는데 첫 번째로는 내 자신의 개발 능력 부족으로 페이지를 합치는 과정에서 팀원들에게 많은 도움이 되지 못하였고 두 번째는 개인의 생각과 원하는 바를 팀원들과 조율하고 적용하는 과정에서 다소 소통의 어려움을 느꼈습니다</a:t>
            </a:r>
            <a:r>
              <a:rPr lang="en-US" altLang="ko-KR" sz="1400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처음 하는 팀 프로젝트인 점을 감안하면 여러가지 중요한 점들을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배울 수 있는 귀중한 시간이었습니다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E317B-2B7F-97F9-C562-A7A1F3D12AB8}"/>
              </a:ext>
            </a:extLst>
          </p:cNvPr>
          <p:cNvSpPr txBox="1"/>
          <p:nvPr/>
        </p:nvSpPr>
        <p:spPr>
          <a:xfrm>
            <a:off x="4618181" y="1778789"/>
            <a:ext cx="315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미니 프로젝트를 마치며</a:t>
            </a:r>
            <a:r>
              <a:rPr lang="en-US" altLang="ko-KR" b="1" dirty="0"/>
              <a:t>…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6762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C9C86E-AEC0-B834-9DFE-22CED36B8487}"/>
              </a:ext>
            </a:extLst>
          </p:cNvPr>
          <p:cNvSpPr/>
          <p:nvPr/>
        </p:nvSpPr>
        <p:spPr>
          <a:xfrm>
            <a:off x="0" y="-1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358B7F-D215-8F14-181B-A9F11803D04C}"/>
              </a:ext>
            </a:extLst>
          </p:cNvPr>
          <p:cNvSpPr/>
          <p:nvPr/>
        </p:nvSpPr>
        <p:spPr>
          <a:xfrm>
            <a:off x="5370" y="6275397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ACE0FB5-18E2-386F-DFE4-7EB987485104}"/>
              </a:ext>
            </a:extLst>
          </p:cNvPr>
          <p:cNvGrpSpPr/>
          <p:nvPr/>
        </p:nvGrpSpPr>
        <p:grpSpPr>
          <a:xfrm>
            <a:off x="75108" y="1911810"/>
            <a:ext cx="2728822" cy="3761614"/>
            <a:chOff x="1895081" y="2501647"/>
            <a:chExt cx="2728822" cy="376161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B61F447-8DEC-8FDA-C8F6-486A97704168}"/>
                </a:ext>
              </a:extLst>
            </p:cNvPr>
            <p:cNvGrpSpPr/>
            <p:nvPr/>
          </p:nvGrpSpPr>
          <p:grpSpPr>
            <a:xfrm>
              <a:off x="1895081" y="2501647"/>
              <a:ext cx="2728822" cy="3761614"/>
              <a:chOff x="1895081" y="2501647"/>
              <a:chExt cx="2728822" cy="3761614"/>
            </a:xfrm>
          </p:grpSpPr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AEE57CD8-ACD1-6394-C14E-70D32CEFE6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081" y="2595703"/>
                <a:ext cx="0" cy="3305485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A0B458-D59F-6774-9184-C85179B5C23A}"/>
                  </a:ext>
                </a:extLst>
              </p:cNvPr>
              <p:cNvSpPr txBox="1"/>
              <p:nvPr/>
            </p:nvSpPr>
            <p:spPr>
              <a:xfrm>
                <a:off x="1922434" y="2501647"/>
                <a:ext cx="2422769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2400" b="1" dirty="0">
                    <a:ea typeface="맑은 고딕"/>
                  </a:rPr>
                  <a:t>INDEX</a:t>
                </a:r>
                <a:endParaRPr lang="ko-KR" altLang="en-US" sz="2400" b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5B9589-DDBF-CC64-3441-7E66895DD44F}"/>
                  </a:ext>
                </a:extLst>
              </p:cNvPr>
              <p:cNvSpPr txBox="1"/>
              <p:nvPr/>
            </p:nvSpPr>
            <p:spPr>
              <a:xfrm>
                <a:off x="2313204" y="3185495"/>
                <a:ext cx="2310699" cy="30777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600" dirty="0">
                    <a:ea typeface="맑은 고딕"/>
                  </a:rPr>
                  <a:t>팀 구성원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프로젝트 컨셉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맡은 역할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기능 소개 및 시연 영상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오류 및 해결과정</a:t>
                </a:r>
                <a:endParaRPr lang="en-US" altLang="ko-KR" sz="1600" dirty="0">
                  <a:ea typeface="맑은 고딕"/>
                </a:endParaRPr>
              </a:p>
              <a:p>
                <a:endParaRPr lang="en-US" altLang="ko-KR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소감</a:t>
                </a:r>
              </a:p>
              <a:p>
                <a:endParaRPr lang="ko-KR" altLang="en-US" dirty="0">
                  <a:ea typeface="맑은 고딕"/>
                </a:endParaRPr>
              </a:p>
            </p:txBody>
          </p:sp>
          <p:pic>
            <p:nvPicPr>
              <p:cNvPr id="23" name="그래픽 22" descr="배지 1 단색으로 채워진">
                <a:extLst>
                  <a:ext uri="{FF2B5EF4-FFF2-40B4-BE49-F238E27FC236}">
                    <a16:creationId xmlns:a16="http://schemas.microsoft.com/office/drawing/2014/main" id="{C1768B55-F543-BF4C-F290-32DBD756A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51389" y="3206986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24" name="그래픽 23" descr="배지 단색으로 채워진">
                <a:extLst>
                  <a:ext uri="{FF2B5EF4-FFF2-40B4-BE49-F238E27FC236}">
                    <a16:creationId xmlns:a16="http://schemas.microsoft.com/office/drawing/2014/main" id="{54E986B7-1FA6-736A-5C8B-B9382E603C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1389" y="3734525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25" name="그래픽 24" descr="배지 3 단색으로 채워진">
                <a:extLst>
                  <a:ext uri="{FF2B5EF4-FFF2-40B4-BE49-F238E27FC236}">
                    <a16:creationId xmlns:a16="http://schemas.microsoft.com/office/drawing/2014/main" id="{2566DF43-A70E-619E-29DC-B4B57285B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37442" y="4208783"/>
                <a:ext cx="269631" cy="269631"/>
              </a:xfrm>
              <a:prstGeom prst="rect">
                <a:avLst/>
              </a:prstGeom>
            </p:spPr>
          </p:pic>
          <p:pic>
            <p:nvPicPr>
              <p:cNvPr id="26" name="그래픽 25" descr="배지 4 단색으로 채워진">
                <a:extLst>
                  <a:ext uri="{FF2B5EF4-FFF2-40B4-BE49-F238E27FC236}">
                    <a16:creationId xmlns:a16="http://schemas.microsoft.com/office/drawing/2014/main" id="{8F1E31E9-B44F-4849-9625-6831A7D4E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42153" y="4692810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27" name="그래픽 26" descr="배지 5 단색으로 채워진">
                <a:extLst>
                  <a:ext uri="{FF2B5EF4-FFF2-40B4-BE49-F238E27FC236}">
                    <a16:creationId xmlns:a16="http://schemas.microsoft.com/office/drawing/2014/main" id="{E6CE1DE0-A9F4-495A-2916-F28C47C2A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38512" y="5167068"/>
                <a:ext cx="259862" cy="259862"/>
              </a:xfrm>
              <a:prstGeom prst="rect">
                <a:avLst/>
              </a:prstGeom>
            </p:spPr>
          </p:pic>
        </p:grpSp>
        <p:pic>
          <p:nvPicPr>
            <p:cNvPr id="19" name="그래픽 18" descr="배지 6 단색으로 채워진">
              <a:extLst>
                <a:ext uri="{FF2B5EF4-FFF2-40B4-BE49-F238E27FC236}">
                  <a16:creationId xmlns:a16="http://schemas.microsoft.com/office/drawing/2014/main" id="{6ABF7FF0-C4D6-0656-D38D-3BC3D483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2036838" y="5641326"/>
              <a:ext cx="259862" cy="259862"/>
            </a:xfrm>
            <a:prstGeom prst="rect">
              <a:avLst/>
            </a:prstGeom>
          </p:spPr>
        </p:pic>
      </p:grpSp>
      <p:pic>
        <p:nvPicPr>
          <p:cNvPr id="28" name="그림 27" descr="원, 스크린샷, 그래픽, 블랙이(가) 표시된 사진&#10;&#10;자동 생성된 설명">
            <a:extLst>
              <a:ext uri="{FF2B5EF4-FFF2-40B4-BE49-F238E27FC236}">
                <a16:creationId xmlns:a16="http://schemas.microsoft.com/office/drawing/2014/main" id="{CE16C36A-E956-51A7-AD9E-235A58C1AAE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57" y="599595"/>
            <a:ext cx="1435101" cy="61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원, 스크린샷, 그래픽, 블랙이(가) 표시된 사진&#10;&#10;자동 생성된 설명">
            <a:extLst>
              <a:ext uri="{FF2B5EF4-FFF2-40B4-BE49-F238E27FC236}">
                <a16:creationId xmlns:a16="http://schemas.microsoft.com/office/drawing/2014/main" id="{6E057B9A-785A-BCFA-EB0F-02C56CEE14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57" y="599595"/>
            <a:ext cx="1435101" cy="6128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C9C86E-AEC0-B834-9DFE-22CED36B8487}"/>
              </a:ext>
            </a:extLst>
          </p:cNvPr>
          <p:cNvSpPr/>
          <p:nvPr/>
        </p:nvSpPr>
        <p:spPr>
          <a:xfrm>
            <a:off x="0" y="-1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358B7F-D215-8F14-181B-A9F11803D04C}"/>
              </a:ext>
            </a:extLst>
          </p:cNvPr>
          <p:cNvSpPr/>
          <p:nvPr/>
        </p:nvSpPr>
        <p:spPr>
          <a:xfrm>
            <a:off x="5370" y="6275397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 descr="배고픈 Doggo">
            <a:extLst>
              <a:ext uri="{FF2B5EF4-FFF2-40B4-BE49-F238E27FC236}">
                <a16:creationId xmlns:a16="http://schemas.microsoft.com/office/drawing/2014/main" id="{5D8F7EB9-5788-E5F4-B912-4A9C28210C7D}"/>
              </a:ext>
            </a:extLst>
          </p:cNvPr>
          <p:cNvSpPr/>
          <p:nvPr/>
        </p:nvSpPr>
        <p:spPr>
          <a:xfrm>
            <a:off x="3079404" y="2681082"/>
            <a:ext cx="1603744" cy="1497418"/>
          </a:xfrm>
          <a:prstGeom prst="flowChartConnector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 descr="스케이터 Doggo">
            <a:extLst>
              <a:ext uri="{FF2B5EF4-FFF2-40B4-BE49-F238E27FC236}">
                <a16:creationId xmlns:a16="http://schemas.microsoft.com/office/drawing/2014/main" id="{D09CD8A9-D4DC-975F-420B-AFA1FE489F5A}"/>
              </a:ext>
            </a:extLst>
          </p:cNvPr>
          <p:cNvSpPr/>
          <p:nvPr/>
        </p:nvSpPr>
        <p:spPr>
          <a:xfrm>
            <a:off x="7411970" y="917119"/>
            <a:ext cx="1603744" cy="1497418"/>
          </a:xfrm>
          <a:prstGeom prst="flowChartConnector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 descr="지친 개">
            <a:extLst>
              <a:ext uri="{FF2B5EF4-FFF2-40B4-BE49-F238E27FC236}">
                <a16:creationId xmlns:a16="http://schemas.microsoft.com/office/drawing/2014/main" id="{E58F090E-FD2B-C3AF-3C8C-59030647A412}"/>
              </a:ext>
            </a:extLst>
          </p:cNvPr>
          <p:cNvSpPr/>
          <p:nvPr/>
        </p:nvSpPr>
        <p:spPr>
          <a:xfrm>
            <a:off x="7411970" y="2676650"/>
            <a:ext cx="1603744" cy="1497418"/>
          </a:xfrm>
          <a:prstGeom prst="flowChartConnector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 descr="굿보이 Doggo">
            <a:extLst>
              <a:ext uri="{FF2B5EF4-FFF2-40B4-BE49-F238E27FC236}">
                <a16:creationId xmlns:a16="http://schemas.microsoft.com/office/drawing/2014/main" id="{9675EBBC-9559-27A8-2EDB-D0E7B4FE1DC7}"/>
              </a:ext>
            </a:extLst>
          </p:cNvPr>
          <p:cNvSpPr/>
          <p:nvPr/>
        </p:nvSpPr>
        <p:spPr>
          <a:xfrm>
            <a:off x="3079404" y="917119"/>
            <a:ext cx="1603744" cy="1497418"/>
          </a:xfrm>
          <a:prstGeom prst="flowChartConnector">
            <a:avLst/>
          </a:pr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470ECD-0987-CD84-159E-0FE53D4EE507}"/>
              </a:ext>
            </a:extLst>
          </p:cNvPr>
          <p:cNvSpPr txBox="1"/>
          <p:nvPr/>
        </p:nvSpPr>
        <p:spPr>
          <a:xfrm>
            <a:off x="4744472" y="1400106"/>
            <a:ext cx="264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/>
              <a:t>신명준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04F6D3-3B53-E98F-D127-0C9F79387146}"/>
              </a:ext>
            </a:extLst>
          </p:cNvPr>
          <p:cNvSpPr txBox="1"/>
          <p:nvPr/>
        </p:nvSpPr>
        <p:spPr>
          <a:xfrm>
            <a:off x="9101235" y="3196867"/>
            <a:ext cx="264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/>
              <a:t>이주성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E32104-1804-32E3-0487-F830CBD9CC20}"/>
              </a:ext>
            </a:extLst>
          </p:cNvPr>
          <p:cNvSpPr txBox="1"/>
          <p:nvPr/>
        </p:nvSpPr>
        <p:spPr>
          <a:xfrm>
            <a:off x="9101235" y="1439153"/>
            <a:ext cx="264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/>
              <a:t>이상진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01E7E1-FBAD-7FF8-7B0B-DD2A5E9BAFA7}"/>
              </a:ext>
            </a:extLst>
          </p:cNvPr>
          <p:cNvSpPr txBox="1"/>
          <p:nvPr/>
        </p:nvSpPr>
        <p:spPr>
          <a:xfrm>
            <a:off x="4744471" y="3189526"/>
            <a:ext cx="264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 err="1"/>
              <a:t>김대휘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1FC549-3E5B-A148-7927-A1BFAED9CDF0}"/>
              </a:ext>
            </a:extLst>
          </p:cNvPr>
          <p:cNvGrpSpPr/>
          <p:nvPr/>
        </p:nvGrpSpPr>
        <p:grpSpPr>
          <a:xfrm>
            <a:off x="75108" y="1911810"/>
            <a:ext cx="2728822" cy="3761614"/>
            <a:chOff x="1895081" y="2501647"/>
            <a:chExt cx="2728822" cy="3761614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4A08A83-BD94-2519-3282-C9B6D3ED63D3}"/>
                </a:ext>
              </a:extLst>
            </p:cNvPr>
            <p:cNvGrpSpPr/>
            <p:nvPr/>
          </p:nvGrpSpPr>
          <p:grpSpPr>
            <a:xfrm>
              <a:off x="1895081" y="2501647"/>
              <a:ext cx="2728822" cy="3761614"/>
              <a:chOff x="1895081" y="2501647"/>
              <a:chExt cx="2728822" cy="3761614"/>
            </a:xfrm>
          </p:grpSpPr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DF59DCD3-AE38-D3C0-D04E-17DBA25F32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081" y="2595703"/>
                <a:ext cx="0" cy="3305485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5CB90A-7078-4B6E-B5EF-23CF0E5893D7}"/>
                  </a:ext>
                </a:extLst>
              </p:cNvPr>
              <p:cNvSpPr txBox="1"/>
              <p:nvPr/>
            </p:nvSpPr>
            <p:spPr>
              <a:xfrm>
                <a:off x="1922434" y="2501647"/>
                <a:ext cx="2422769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2400" b="1" dirty="0">
                    <a:ea typeface="맑은 고딕"/>
                  </a:rPr>
                  <a:t>INDEX</a:t>
                </a:r>
                <a:endParaRPr lang="ko-KR" altLang="en-US" sz="2400" b="1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9E6A87-71E3-D038-A432-5640044F7D68}"/>
                  </a:ext>
                </a:extLst>
              </p:cNvPr>
              <p:cNvSpPr txBox="1"/>
              <p:nvPr/>
            </p:nvSpPr>
            <p:spPr>
              <a:xfrm>
                <a:off x="2313204" y="3185495"/>
                <a:ext cx="2310699" cy="30777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600" dirty="0">
                    <a:solidFill>
                      <a:srgbClr val="FF6B00"/>
                    </a:solidFill>
                    <a:ea typeface="맑은 고딕"/>
                  </a:rPr>
                  <a:t>팀 구성원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프로젝트 컨셉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맡은 역할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기능 소개 및 시연 영상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오류 및 해결과정</a:t>
                </a:r>
                <a:endParaRPr lang="en-US" altLang="ko-KR" sz="1600" dirty="0">
                  <a:ea typeface="맑은 고딕"/>
                </a:endParaRPr>
              </a:p>
              <a:p>
                <a:endParaRPr lang="en-US" altLang="ko-KR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소감</a:t>
                </a:r>
              </a:p>
              <a:p>
                <a:endParaRPr lang="ko-KR" altLang="en-US" dirty="0">
                  <a:ea typeface="맑은 고딕"/>
                </a:endParaRPr>
              </a:p>
            </p:txBody>
          </p:sp>
          <p:pic>
            <p:nvPicPr>
              <p:cNvPr id="25" name="그래픽 24" descr="배지 1 단색으로 채워진">
                <a:extLst>
                  <a:ext uri="{FF2B5EF4-FFF2-40B4-BE49-F238E27FC236}">
                    <a16:creationId xmlns:a16="http://schemas.microsoft.com/office/drawing/2014/main" id="{4AB5FEEB-29DA-EED2-9603-FE4CD27A3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051389" y="3206986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26" name="그래픽 25" descr="배지 단색으로 채워진">
                <a:extLst>
                  <a:ext uri="{FF2B5EF4-FFF2-40B4-BE49-F238E27FC236}">
                    <a16:creationId xmlns:a16="http://schemas.microsoft.com/office/drawing/2014/main" id="{782C5E58-9140-85B8-C9F4-746569952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51389" y="3734525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41" name="그래픽 40" descr="배지 3 단색으로 채워진">
                <a:extLst>
                  <a:ext uri="{FF2B5EF4-FFF2-40B4-BE49-F238E27FC236}">
                    <a16:creationId xmlns:a16="http://schemas.microsoft.com/office/drawing/2014/main" id="{6227A969-4972-E082-B169-DB04A4694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037442" y="4208783"/>
                <a:ext cx="269631" cy="269631"/>
              </a:xfrm>
              <a:prstGeom prst="rect">
                <a:avLst/>
              </a:prstGeom>
            </p:spPr>
          </p:pic>
          <p:pic>
            <p:nvPicPr>
              <p:cNvPr id="42" name="그래픽 41" descr="배지 4 단색으로 채워진">
                <a:extLst>
                  <a:ext uri="{FF2B5EF4-FFF2-40B4-BE49-F238E27FC236}">
                    <a16:creationId xmlns:a16="http://schemas.microsoft.com/office/drawing/2014/main" id="{8B24D15A-A3D5-0E33-0316-98C32A16D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042153" y="4692810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43" name="그래픽 42" descr="배지 5 단색으로 채워진">
                <a:extLst>
                  <a:ext uri="{FF2B5EF4-FFF2-40B4-BE49-F238E27FC236}">
                    <a16:creationId xmlns:a16="http://schemas.microsoft.com/office/drawing/2014/main" id="{4D7074D9-DEE2-569F-E1CE-47ECFA4EC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038512" y="5167068"/>
                <a:ext cx="259862" cy="259862"/>
              </a:xfrm>
              <a:prstGeom prst="rect">
                <a:avLst/>
              </a:prstGeom>
            </p:spPr>
          </p:pic>
        </p:grpSp>
        <p:pic>
          <p:nvPicPr>
            <p:cNvPr id="21" name="그래픽 20" descr="배지 6 단색으로 채워진">
              <a:extLst>
                <a:ext uri="{FF2B5EF4-FFF2-40B4-BE49-F238E27FC236}">
                  <a16:creationId xmlns:a16="http://schemas.microsoft.com/office/drawing/2014/main" id="{E77BAFDF-4069-6319-E2E3-E1C381E8F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2036838" y="5641326"/>
              <a:ext cx="259862" cy="259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1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17" grpId="0" animBg="1"/>
      <p:bldP spid="18" grpId="0" animBg="1"/>
      <p:bldP spid="4" grpId="0" animBg="1"/>
      <p:bldP spid="36" grpId="0"/>
      <p:bldP spid="38" grpId="0"/>
      <p:bldP spid="39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C9C86E-AEC0-B834-9DFE-22CED36B8487}"/>
              </a:ext>
            </a:extLst>
          </p:cNvPr>
          <p:cNvSpPr/>
          <p:nvPr/>
        </p:nvSpPr>
        <p:spPr>
          <a:xfrm>
            <a:off x="0" y="-1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358B7F-D215-8F14-181B-A9F11803D04C}"/>
              </a:ext>
            </a:extLst>
          </p:cNvPr>
          <p:cNvSpPr/>
          <p:nvPr/>
        </p:nvSpPr>
        <p:spPr>
          <a:xfrm>
            <a:off x="5370" y="6275397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원, 스크린샷, 그래픽, 블랙이(가) 표시된 사진&#10;&#10;자동 생성된 설명">
            <a:extLst>
              <a:ext uri="{FF2B5EF4-FFF2-40B4-BE49-F238E27FC236}">
                <a16:creationId xmlns:a16="http://schemas.microsoft.com/office/drawing/2014/main" id="{00A5BE9E-4696-2D9E-75E0-11AB4BB7B6B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57" y="599595"/>
            <a:ext cx="1435101" cy="61288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AB0FFB-1767-367B-A153-6FDEB0BD01A2}"/>
              </a:ext>
            </a:extLst>
          </p:cNvPr>
          <p:cNvSpPr/>
          <p:nvPr/>
        </p:nvSpPr>
        <p:spPr>
          <a:xfrm>
            <a:off x="6514082" y="1424798"/>
            <a:ext cx="5677917" cy="4031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DA27F9-B410-A031-F672-FEFC9023BADE}"/>
              </a:ext>
            </a:extLst>
          </p:cNvPr>
          <p:cNvSpPr txBox="1"/>
          <p:nvPr/>
        </p:nvSpPr>
        <p:spPr>
          <a:xfrm>
            <a:off x="6865665" y="1733155"/>
            <a:ext cx="4974749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취지</a:t>
            </a:r>
            <a:endParaRPr lang="en-US" altLang="ko-KR" b="1" dirty="0"/>
          </a:p>
          <a:p>
            <a:endParaRPr lang="en-US" altLang="ko-KR" sz="1600" b="1" dirty="0"/>
          </a:p>
          <a:p>
            <a:r>
              <a:rPr lang="ko-KR" altLang="en-US" sz="1400" dirty="0"/>
              <a:t>우리들은 일반적으로 여행 계획을 세울 때 수많은 서비스들을 통해서 여러가지 정보들을 수집하고 정리해가면서 계획을 세웁니다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</a:p>
          <a:p>
            <a:r>
              <a:rPr lang="ko-KR" altLang="en-US" sz="1400" dirty="0"/>
              <a:t>심지어는 여행을 다녀온 후에도 후기와 여행 내용을 기록하는데 다양한 서비스들을 이용해야 하는 점에 불편함을 느꼈습니다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그래서 이 모든 것들을 </a:t>
            </a:r>
            <a:r>
              <a:rPr lang="ko-KR" altLang="en-US" sz="1400" b="1" dirty="0">
                <a:solidFill>
                  <a:srgbClr val="FF6B00"/>
                </a:solidFill>
              </a:rPr>
              <a:t>하나의 서비스</a:t>
            </a:r>
            <a:r>
              <a:rPr lang="ko-KR" altLang="en-US" sz="1400" dirty="0"/>
              <a:t>로 합쳐 우리의 여행의 무거운 짐을 덜어주고 일상의 쉼표 같은 웹을 목표로 이 프로젝트를 진행하게 되었습니다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FB96C4-F367-A9BF-6792-A0D0302A8D7F}"/>
              </a:ext>
            </a:extLst>
          </p:cNvPr>
          <p:cNvGrpSpPr/>
          <p:nvPr/>
        </p:nvGrpSpPr>
        <p:grpSpPr>
          <a:xfrm>
            <a:off x="75108" y="1911810"/>
            <a:ext cx="2723506" cy="3761614"/>
            <a:chOff x="1895081" y="2501647"/>
            <a:chExt cx="2723506" cy="376161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A0860E-57C8-9949-08F6-0ACD00B4270E}"/>
                </a:ext>
              </a:extLst>
            </p:cNvPr>
            <p:cNvGrpSpPr/>
            <p:nvPr/>
          </p:nvGrpSpPr>
          <p:grpSpPr>
            <a:xfrm>
              <a:off x="1895081" y="2501647"/>
              <a:ext cx="2723506" cy="3761614"/>
              <a:chOff x="1895081" y="2501647"/>
              <a:chExt cx="2723506" cy="3761614"/>
            </a:xfrm>
          </p:grpSpPr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9859FE3B-9DC7-3DB4-6F03-227AD7E20C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081" y="2595703"/>
                <a:ext cx="0" cy="3305485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1783DA-08DA-A14A-39F5-E66F57763007}"/>
                  </a:ext>
                </a:extLst>
              </p:cNvPr>
              <p:cNvSpPr txBox="1"/>
              <p:nvPr/>
            </p:nvSpPr>
            <p:spPr>
              <a:xfrm>
                <a:off x="1922434" y="2501647"/>
                <a:ext cx="2422769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2400" b="1" dirty="0">
                    <a:ea typeface="맑은 고딕"/>
                  </a:rPr>
                  <a:t>INDEX</a:t>
                </a:r>
                <a:endParaRPr lang="ko-KR" altLang="en-US" sz="2400" b="1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D5D17B-1DB3-B776-EEB3-374D478A1876}"/>
                  </a:ext>
                </a:extLst>
              </p:cNvPr>
              <p:cNvSpPr txBox="1"/>
              <p:nvPr/>
            </p:nvSpPr>
            <p:spPr>
              <a:xfrm>
                <a:off x="2313204" y="3185495"/>
                <a:ext cx="2305383" cy="30777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600" dirty="0">
                    <a:ea typeface="맑은 고딕"/>
                  </a:rPr>
                  <a:t>팀 구성원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solidFill>
                      <a:srgbClr val="FF6B00"/>
                    </a:solidFill>
                    <a:ea typeface="맑은 고딕"/>
                  </a:rPr>
                  <a:t>프로젝트 컨셉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맡은 역할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기능 소개 및 시연 영상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오류 및 해결과정</a:t>
                </a:r>
                <a:endParaRPr lang="en-US" altLang="ko-KR" sz="1600" dirty="0">
                  <a:ea typeface="맑은 고딕"/>
                </a:endParaRPr>
              </a:p>
              <a:p>
                <a:endParaRPr lang="en-US" altLang="ko-KR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소감</a:t>
                </a:r>
              </a:p>
              <a:p>
                <a:endParaRPr lang="ko-KR" altLang="en-US" dirty="0">
                  <a:ea typeface="맑은 고딕"/>
                </a:endParaRPr>
              </a:p>
            </p:txBody>
          </p:sp>
          <p:pic>
            <p:nvPicPr>
              <p:cNvPr id="11" name="그래픽 10" descr="배지 1 단색으로 채워진">
                <a:extLst>
                  <a:ext uri="{FF2B5EF4-FFF2-40B4-BE49-F238E27FC236}">
                    <a16:creationId xmlns:a16="http://schemas.microsoft.com/office/drawing/2014/main" id="{4437C129-23C3-916D-EDC2-30A10091F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51389" y="3206986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12" name="그래픽 11" descr="배지 단색으로 채워진">
                <a:extLst>
                  <a:ext uri="{FF2B5EF4-FFF2-40B4-BE49-F238E27FC236}">
                    <a16:creationId xmlns:a16="http://schemas.microsoft.com/office/drawing/2014/main" id="{8E81452E-D0AA-D2DB-A2DB-18309E0EB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51389" y="3734525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13" name="그래픽 12" descr="배지 3 단색으로 채워진">
                <a:extLst>
                  <a:ext uri="{FF2B5EF4-FFF2-40B4-BE49-F238E27FC236}">
                    <a16:creationId xmlns:a16="http://schemas.microsoft.com/office/drawing/2014/main" id="{315A96DB-BBE4-8367-CF42-D63CEA0B3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037442" y="4208783"/>
                <a:ext cx="269631" cy="269631"/>
              </a:xfrm>
              <a:prstGeom prst="rect">
                <a:avLst/>
              </a:prstGeom>
            </p:spPr>
          </p:pic>
          <p:pic>
            <p:nvPicPr>
              <p:cNvPr id="14" name="그래픽 13" descr="배지 4 단색으로 채워진">
                <a:extLst>
                  <a:ext uri="{FF2B5EF4-FFF2-40B4-BE49-F238E27FC236}">
                    <a16:creationId xmlns:a16="http://schemas.microsoft.com/office/drawing/2014/main" id="{7E5526C0-FC1A-1210-A0C6-DBE3129DF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42153" y="4692810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15" name="그래픽 14" descr="배지 5 단색으로 채워진">
                <a:extLst>
                  <a:ext uri="{FF2B5EF4-FFF2-40B4-BE49-F238E27FC236}">
                    <a16:creationId xmlns:a16="http://schemas.microsoft.com/office/drawing/2014/main" id="{29BD690F-A6D7-3914-91B8-194C8716E4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038512" y="5167068"/>
                <a:ext cx="259862" cy="259862"/>
              </a:xfrm>
              <a:prstGeom prst="rect">
                <a:avLst/>
              </a:prstGeom>
            </p:spPr>
          </p:pic>
        </p:grpSp>
        <p:pic>
          <p:nvPicPr>
            <p:cNvPr id="4" name="그래픽 3" descr="배지 6 단색으로 채워진">
              <a:extLst>
                <a:ext uri="{FF2B5EF4-FFF2-40B4-BE49-F238E27FC236}">
                  <a16:creationId xmlns:a16="http://schemas.microsoft.com/office/drawing/2014/main" id="{65B8E129-44F3-85E2-3127-0ADF6B1AE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036838" y="5641326"/>
              <a:ext cx="259862" cy="259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059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2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C9C86E-AEC0-B834-9DFE-22CED36B8487}"/>
              </a:ext>
            </a:extLst>
          </p:cNvPr>
          <p:cNvSpPr/>
          <p:nvPr/>
        </p:nvSpPr>
        <p:spPr>
          <a:xfrm>
            <a:off x="0" y="-1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358B7F-D215-8F14-181B-A9F11803D04C}"/>
              </a:ext>
            </a:extLst>
          </p:cNvPr>
          <p:cNvSpPr/>
          <p:nvPr/>
        </p:nvSpPr>
        <p:spPr>
          <a:xfrm>
            <a:off x="5370" y="6275397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원, 스크린샷, 그래픽, 블랙이(가) 표시된 사진&#10;&#10;자동 생성된 설명">
            <a:extLst>
              <a:ext uri="{FF2B5EF4-FFF2-40B4-BE49-F238E27FC236}">
                <a16:creationId xmlns:a16="http://schemas.microsoft.com/office/drawing/2014/main" id="{00A5BE9E-4696-2D9E-75E0-11AB4BB7B6B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57" y="599595"/>
            <a:ext cx="1435101" cy="6128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9956499-EFE0-2C92-90D2-8D54A96CC373}"/>
              </a:ext>
            </a:extLst>
          </p:cNvPr>
          <p:cNvSpPr/>
          <p:nvPr/>
        </p:nvSpPr>
        <p:spPr>
          <a:xfrm>
            <a:off x="2217720" y="1579918"/>
            <a:ext cx="6423025" cy="387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68CAB8-C076-9EF6-D756-9234B61B0827}"/>
              </a:ext>
            </a:extLst>
          </p:cNvPr>
          <p:cNvSpPr txBox="1"/>
          <p:nvPr/>
        </p:nvSpPr>
        <p:spPr>
          <a:xfrm>
            <a:off x="2921279" y="1881784"/>
            <a:ext cx="545496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서비스 특징</a:t>
            </a:r>
            <a:endParaRPr lang="en-US" altLang="ko-KR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여행 정보 공유</a:t>
            </a:r>
          </a:p>
          <a:p>
            <a:r>
              <a:rPr lang="ko-KR" altLang="en-US" sz="1400" dirty="0"/>
              <a:t>사용자들이 직접 경험한 여행지에 대한 리뷰</a:t>
            </a:r>
            <a:r>
              <a:rPr lang="en-US" altLang="ko-KR" sz="1400" dirty="0"/>
              <a:t>, </a:t>
            </a:r>
            <a:r>
              <a:rPr lang="ko-KR" altLang="en-US" sz="1400" dirty="0"/>
              <a:t>팁</a:t>
            </a:r>
            <a:r>
              <a:rPr lang="en-US" altLang="ko-KR" sz="1400" dirty="0"/>
              <a:t>, </a:t>
            </a:r>
            <a:r>
              <a:rPr lang="ko-KR" altLang="en-US" sz="1400" dirty="0"/>
              <a:t>사진 등을 올려 여행에 대한 정보를 공유할 수 있습니다</a:t>
            </a:r>
            <a:r>
              <a:rPr lang="en-US" altLang="ko-KR" sz="1400" dirty="0"/>
              <a:t>.</a:t>
            </a:r>
          </a:p>
          <a:p>
            <a:endParaRPr lang="en-US" altLang="ko-KR" dirty="0"/>
          </a:p>
          <a:p>
            <a:r>
              <a:rPr lang="ko-KR" altLang="en-US" sz="1600" b="1" dirty="0"/>
              <a:t>여행 기록 관리</a:t>
            </a:r>
          </a:p>
          <a:p>
            <a:r>
              <a:rPr lang="ko-KR" altLang="en-US" sz="1400" dirty="0"/>
              <a:t>개인의 여행 일정</a:t>
            </a:r>
            <a:r>
              <a:rPr lang="en-US" altLang="ko-KR" sz="1400" dirty="0"/>
              <a:t>, </a:t>
            </a:r>
            <a:r>
              <a:rPr lang="ko-KR" altLang="en-US" sz="1400" dirty="0"/>
              <a:t>경험</a:t>
            </a:r>
            <a:r>
              <a:rPr lang="en-US" altLang="ko-KR" sz="1400" dirty="0"/>
              <a:t>, </a:t>
            </a:r>
            <a:r>
              <a:rPr lang="ko-KR" altLang="en-US" sz="1400" dirty="0"/>
              <a:t>예산 등을 기록할 수 있어 여행 과정을 </a:t>
            </a:r>
            <a:endParaRPr lang="en-US" altLang="ko-KR" sz="1400" dirty="0"/>
          </a:p>
          <a:p>
            <a:r>
              <a:rPr lang="ko-KR" altLang="en-US" sz="1400" dirty="0"/>
              <a:t>체계적으로 관리할 수 있습니다</a:t>
            </a:r>
            <a:r>
              <a:rPr lang="en-US" altLang="ko-KR" sz="1400" dirty="0"/>
              <a:t>.</a:t>
            </a:r>
          </a:p>
          <a:p>
            <a:endParaRPr lang="en-US" altLang="ko-KR" dirty="0"/>
          </a:p>
          <a:p>
            <a:r>
              <a:rPr lang="ko-KR" altLang="en-US" sz="1600" b="1" dirty="0"/>
              <a:t>소통과 교류</a:t>
            </a:r>
          </a:p>
          <a:p>
            <a:r>
              <a:rPr lang="ko-KR" altLang="en-US" sz="1400" dirty="0"/>
              <a:t>여행 경험을 공유하고 다른 사용자들과 소통하며 여행에 대한 </a:t>
            </a:r>
            <a:endParaRPr lang="en-US" altLang="ko-KR" sz="1400" dirty="0"/>
          </a:p>
          <a:p>
            <a:r>
              <a:rPr lang="ko-KR" altLang="en-US" sz="1400" dirty="0"/>
              <a:t>아이디어를 얻을 수 있습니다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4B6C643-6D5A-1F6A-0A7F-B84D0F48510C}"/>
              </a:ext>
            </a:extLst>
          </p:cNvPr>
          <p:cNvGrpSpPr/>
          <p:nvPr/>
        </p:nvGrpSpPr>
        <p:grpSpPr>
          <a:xfrm>
            <a:off x="75108" y="1911810"/>
            <a:ext cx="2835432" cy="3761614"/>
            <a:chOff x="1895081" y="2501647"/>
            <a:chExt cx="2835432" cy="376161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D81D8E2-93EC-A324-217B-4A214C8C0DEF}"/>
                </a:ext>
              </a:extLst>
            </p:cNvPr>
            <p:cNvGrpSpPr/>
            <p:nvPr/>
          </p:nvGrpSpPr>
          <p:grpSpPr>
            <a:xfrm>
              <a:off x="1895081" y="2501647"/>
              <a:ext cx="2835432" cy="3761614"/>
              <a:chOff x="1895081" y="2501647"/>
              <a:chExt cx="2835432" cy="3761614"/>
            </a:xfrm>
          </p:grpSpPr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3F7B3F36-C984-2877-C461-35C34E36BE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081" y="2595703"/>
                <a:ext cx="0" cy="3305485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396F01-EE08-0E29-A8BF-3ADBBE105689}"/>
                  </a:ext>
                </a:extLst>
              </p:cNvPr>
              <p:cNvSpPr txBox="1"/>
              <p:nvPr/>
            </p:nvSpPr>
            <p:spPr>
              <a:xfrm>
                <a:off x="1922434" y="2501647"/>
                <a:ext cx="2422769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2400" b="1" dirty="0">
                    <a:ea typeface="맑은 고딕"/>
                  </a:rPr>
                  <a:t>INDEX</a:t>
                </a:r>
                <a:endParaRPr lang="ko-KR" altLang="en-US" sz="24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BACA6F-4155-0D94-A430-274F54EA7B07}"/>
                  </a:ext>
                </a:extLst>
              </p:cNvPr>
              <p:cNvSpPr txBox="1"/>
              <p:nvPr/>
            </p:nvSpPr>
            <p:spPr>
              <a:xfrm>
                <a:off x="2313205" y="3185495"/>
                <a:ext cx="2417308" cy="30777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600" dirty="0">
                    <a:ea typeface="맑은 고딕"/>
                  </a:rPr>
                  <a:t>팀 구성원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solidFill>
                      <a:srgbClr val="FF6B00"/>
                    </a:solidFill>
                    <a:ea typeface="맑은 고딕"/>
                  </a:rPr>
                  <a:t>프로젝트 컨셉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맡은 역할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기능 소개 및 시연 영상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오류 및 해결과정</a:t>
                </a:r>
                <a:endParaRPr lang="en-US" altLang="ko-KR" sz="1600" dirty="0">
                  <a:ea typeface="맑은 고딕"/>
                </a:endParaRPr>
              </a:p>
              <a:p>
                <a:endParaRPr lang="en-US" altLang="ko-KR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소감</a:t>
                </a:r>
              </a:p>
              <a:p>
                <a:endParaRPr lang="ko-KR" altLang="en-US" dirty="0">
                  <a:ea typeface="맑은 고딕"/>
                </a:endParaRPr>
              </a:p>
            </p:txBody>
          </p:sp>
          <p:pic>
            <p:nvPicPr>
              <p:cNvPr id="12" name="그래픽 11" descr="배지 1 단색으로 채워진">
                <a:extLst>
                  <a:ext uri="{FF2B5EF4-FFF2-40B4-BE49-F238E27FC236}">
                    <a16:creationId xmlns:a16="http://schemas.microsoft.com/office/drawing/2014/main" id="{9761C8FB-FC7D-5ECA-0E4A-11EF2F360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51389" y="3206986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13" name="그래픽 12" descr="배지 단색으로 채워진">
                <a:extLst>
                  <a:ext uri="{FF2B5EF4-FFF2-40B4-BE49-F238E27FC236}">
                    <a16:creationId xmlns:a16="http://schemas.microsoft.com/office/drawing/2014/main" id="{187F083D-D9B9-D5F8-3550-FF9577158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51389" y="3734525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14" name="그래픽 13" descr="배지 3 단색으로 채워진">
                <a:extLst>
                  <a:ext uri="{FF2B5EF4-FFF2-40B4-BE49-F238E27FC236}">
                    <a16:creationId xmlns:a16="http://schemas.microsoft.com/office/drawing/2014/main" id="{8D0E208D-F8E4-2825-FB50-4981B28B5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037442" y="4208783"/>
                <a:ext cx="269631" cy="269631"/>
              </a:xfrm>
              <a:prstGeom prst="rect">
                <a:avLst/>
              </a:prstGeom>
            </p:spPr>
          </p:pic>
          <p:pic>
            <p:nvPicPr>
              <p:cNvPr id="15" name="그래픽 14" descr="배지 4 단색으로 채워진">
                <a:extLst>
                  <a:ext uri="{FF2B5EF4-FFF2-40B4-BE49-F238E27FC236}">
                    <a16:creationId xmlns:a16="http://schemas.microsoft.com/office/drawing/2014/main" id="{47E2630A-998F-6B4E-D8C7-90835E8EF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42153" y="4692810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17" name="그래픽 16" descr="배지 5 단색으로 채워진">
                <a:extLst>
                  <a:ext uri="{FF2B5EF4-FFF2-40B4-BE49-F238E27FC236}">
                    <a16:creationId xmlns:a16="http://schemas.microsoft.com/office/drawing/2014/main" id="{0C262DD1-1CE0-9732-B6A7-9F0BF8C0D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038512" y="5167068"/>
                <a:ext cx="259862" cy="259862"/>
              </a:xfrm>
              <a:prstGeom prst="rect">
                <a:avLst/>
              </a:prstGeom>
            </p:spPr>
          </p:pic>
        </p:grpSp>
        <p:pic>
          <p:nvPicPr>
            <p:cNvPr id="4" name="그래픽 3" descr="배지 6 단색으로 채워진">
              <a:extLst>
                <a:ext uri="{FF2B5EF4-FFF2-40B4-BE49-F238E27FC236}">
                  <a16:creationId xmlns:a16="http://schemas.microsoft.com/office/drawing/2014/main" id="{ED07ECF3-6E10-BEBA-59C7-2F17F2EB9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036838" y="5641326"/>
              <a:ext cx="259862" cy="259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465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7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05D899-A1E7-36CC-0A0E-C82E369E06E4}"/>
              </a:ext>
            </a:extLst>
          </p:cNvPr>
          <p:cNvSpPr/>
          <p:nvPr/>
        </p:nvSpPr>
        <p:spPr>
          <a:xfrm>
            <a:off x="6067425" y="1145809"/>
            <a:ext cx="5997236" cy="4654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C9C86E-AEC0-B834-9DFE-22CED36B8487}"/>
              </a:ext>
            </a:extLst>
          </p:cNvPr>
          <p:cNvSpPr/>
          <p:nvPr/>
        </p:nvSpPr>
        <p:spPr>
          <a:xfrm>
            <a:off x="0" y="-1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358B7F-D215-8F14-181B-A9F11803D04C}"/>
              </a:ext>
            </a:extLst>
          </p:cNvPr>
          <p:cNvSpPr/>
          <p:nvPr/>
        </p:nvSpPr>
        <p:spPr>
          <a:xfrm>
            <a:off x="5370" y="6275397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원, 스크린샷, 그래픽, 블랙이(가) 표시된 사진&#10;&#10;자동 생성된 설명">
            <a:extLst>
              <a:ext uri="{FF2B5EF4-FFF2-40B4-BE49-F238E27FC236}">
                <a16:creationId xmlns:a16="http://schemas.microsoft.com/office/drawing/2014/main" id="{9F206C92-5352-6166-5952-13ACDBB3BC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57" y="599595"/>
            <a:ext cx="1435101" cy="612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04DBDE-A145-2147-FF0A-089FFEA16E2F}"/>
              </a:ext>
            </a:extLst>
          </p:cNvPr>
          <p:cNvSpPr txBox="1"/>
          <p:nvPr/>
        </p:nvSpPr>
        <p:spPr>
          <a:xfrm>
            <a:off x="6191250" y="1392257"/>
            <a:ext cx="587341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차별화 전략</a:t>
            </a:r>
            <a:endParaRPr lang="en-US" altLang="ko-KR" b="1" dirty="0"/>
          </a:p>
          <a:p>
            <a:endParaRPr lang="ko-KR" altLang="en-US" b="1" dirty="0"/>
          </a:p>
          <a:p>
            <a:r>
              <a:rPr lang="ko-KR" altLang="en-US" sz="1600" b="1" dirty="0"/>
              <a:t>풍부한 여행 정보</a:t>
            </a:r>
          </a:p>
          <a:p>
            <a:r>
              <a:rPr lang="ko-KR" altLang="en-US" sz="1400" dirty="0"/>
              <a:t>사용자들이 직접 작성한 여행지 리뷰와 팁을 통해 다양하고 실용적인 여행 정보를 제공합니다</a:t>
            </a:r>
            <a:r>
              <a:rPr lang="en-US" altLang="ko-KR" sz="1400" dirty="0"/>
              <a:t>.</a:t>
            </a:r>
          </a:p>
          <a:p>
            <a:endParaRPr lang="en-US" altLang="ko-KR" dirty="0"/>
          </a:p>
          <a:p>
            <a:r>
              <a:rPr lang="ko-KR" altLang="en-US" sz="1600" b="1" dirty="0"/>
              <a:t>개인화된 여행 기록</a:t>
            </a:r>
          </a:p>
          <a:p>
            <a:r>
              <a:rPr lang="ko-KR" altLang="en-US" sz="1400" dirty="0"/>
              <a:t>사용자의 과거 여행 기록을 바탕으로 맞춤형 여행 추천 및 관리 기능을 제공합니다</a:t>
            </a:r>
            <a:r>
              <a:rPr lang="en-US" altLang="ko-KR" sz="1400" dirty="0"/>
              <a:t>.</a:t>
            </a:r>
          </a:p>
          <a:p>
            <a:endParaRPr lang="en-US" altLang="ko-KR" dirty="0"/>
          </a:p>
          <a:p>
            <a:r>
              <a:rPr lang="ko-KR" altLang="en-US" sz="1600" b="1" dirty="0"/>
              <a:t>편리한 소통 기능</a:t>
            </a:r>
          </a:p>
          <a:p>
            <a:r>
              <a:rPr lang="ko-KR" altLang="en-US" sz="1400" dirty="0"/>
              <a:t>여행 정보 공유와 함께 다른 사용자들과 소통이 원활하게 이루어질 수 있습니다</a:t>
            </a:r>
            <a:r>
              <a:rPr lang="en-US" altLang="ko-KR" sz="1400" dirty="0"/>
              <a:t>.</a:t>
            </a:r>
          </a:p>
          <a:p>
            <a:endParaRPr lang="en-US" altLang="ko-KR" dirty="0"/>
          </a:p>
          <a:p>
            <a:r>
              <a:rPr lang="ko-KR" altLang="en-US" sz="1600" b="1" dirty="0"/>
              <a:t>직관적인 </a:t>
            </a:r>
            <a:r>
              <a:rPr lang="en-US" altLang="ko-KR" sz="1600" b="1" dirty="0"/>
              <a:t>UI</a:t>
            </a:r>
          </a:p>
          <a:p>
            <a:r>
              <a:rPr lang="ko-KR" altLang="en-US" sz="1400" dirty="0"/>
              <a:t>사용자 친화적인 인터페이스를 통해 쉽고 빠르게 여행 정보를 관리할 수 있습니다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7B6ED7-7041-F7A2-7348-A529C01EAEDB}"/>
              </a:ext>
            </a:extLst>
          </p:cNvPr>
          <p:cNvGrpSpPr/>
          <p:nvPr/>
        </p:nvGrpSpPr>
        <p:grpSpPr>
          <a:xfrm>
            <a:off x="75108" y="1911810"/>
            <a:ext cx="2840890" cy="3761614"/>
            <a:chOff x="1895081" y="2501647"/>
            <a:chExt cx="2840890" cy="376161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0ED0F3-9EE9-994C-C0FA-08324B258571}"/>
                </a:ext>
              </a:extLst>
            </p:cNvPr>
            <p:cNvGrpSpPr/>
            <p:nvPr/>
          </p:nvGrpSpPr>
          <p:grpSpPr>
            <a:xfrm>
              <a:off x="1895081" y="2501647"/>
              <a:ext cx="2840890" cy="3761614"/>
              <a:chOff x="1895081" y="2501647"/>
              <a:chExt cx="2840890" cy="3761614"/>
            </a:xfrm>
          </p:grpSpPr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DE2C647A-36DB-2306-7140-6AD27C4771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081" y="2595703"/>
                <a:ext cx="0" cy="3305485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B6F910-CDEA-5974-ABF3-129DB5A85B7E}"/>
                  </a:ext>
                </a:extLst>
              </p:cNvPr>
              <p:cNvSpPr txBox="1"/>
              <p:nvPr/>
            </p:nvSpPr>
            <p:spPr>
              <a:xfrm>
                <a:off x="1922434" y="2501647"/>
                <a:ext cx="2422769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2400" b="1" dirty="0">
                    <a:ea typeface="맑은 고딕"/>
                  </a:rPr>
                  <a:t>INDEX</a:t>
                </a:r>
                <a:endParaRPr lang="ko-KR" altLang="en-US" sz="2400" b="1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9ADA64-5F71-6666-1D79-7B5C1A0E0D32}"/>
                  </a:ext>
                </a:extLst>
              </p:cNvPr>
              <p:cNvSpPr txBox="1"/>
              <p:nvPr/>
            </p:nvSpPr>
            <p:spPr>
              <a:xfrm>
                <a:off x="2313204" y="3185495"/>
                <a:ext cx="2422767" cy="30777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600" dirty="0">
                    <a:ea typeface="맑은 고딕"/>
                  </a:rPr>
                  <a:t>팀 구성원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solidFill>
                      <a:srgbClr val="FF6B00"/>
                    </a:solidFill>
                    <a:ea typeface="맑은 고딕"/>
                  </a:rPr>
                  <a:t>프로젝트 컨셉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맡은 역할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기능 소개 및 시연 영상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오류 및 해결과정</a:t>
                </a:r>
                <a:endParaRPr lang="en-US" altLang="ko-KR" sz="1600" dirty="0">
                  <a:ea typeface="맑은 고딕"/>
                </a:endParaRPr>
              </a:p>
              <a:p>
                <a:endParaRPr lang="en-US" altLang="ko-KR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소감</a:t>
                </a:r>
              </a:p>
              <a:p>
                <a:endParaRPr lang="ko-KR" altLang="en-US" dirty="0">
                  <a:ea typeface="맑은 고딕"/>
                </a:endParaRPr>
              </a:p>
            </p:txBody>
          </p:sp>
          <p:pic>
            <p:nvPicPr>
              <p:cNvPr id="11" name="그래픽 10" descr="배지 1 단색으로 채워진">
                <a:extLst>
                  <a:ext uri="{FF2B5EF4-FFF2-40B4-BE49-F238E27FC236}">
                    <a16:creationId xmlns:a16="http://schemas.microsoft.com/office/drawing/2014/main" id="{14726E3E-8FE6-3D2A-BD1A-4853CEE58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51389" y="3206986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12" name="그래픽 11" descr="배지 단색으로 채워진">
                <a:extLst>
                  <a:ext uri="{FF2B5EF4-FFF2-40B4-BE49-F238E27FC236}">
                    <a16:creationId xmlns:a16="http://schemas.microsoft.com/office/drawing/2014/main" id="{B9CF8C72-4744-22AE-6525-15C64D0E6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51389" y="3734525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13" name="그래픽 12" descr="배지 3 단색으로 채워진">
                <a:extLst>
                  <a:ext uri="{FF2B5EF4-FFF2-40B4-BE49-F238E27FC236}">
                    <a16:creationId xmlns:a16="http://schemas.microsoft.com/office/drawing/2014/main" id="{92AE5690-108D-86DD-DBCE-14FED69AA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037442" y="4208783"/>
                <a:ext cx="269631" cy="269631"/>
              </a:xfrm>
              <a:prstGeom prst="rect">
                <a:avLst/>
              </a:prstGeom>
            </p:spPr>
          </p:pic>
          <p:pic>
            <p:nvPicPr>
              <p:cNvPr id="14" name="그래픽 13" descr="배지 4 단색으로 채워진">
                <a:extLst>
                  <a:ext uri="{FF2B5EF4-FFF2-40B4-BE49-F238E27FC236}">
                    <a16:creationId xmlns:a16="http://schemas.microsoft.com/office/drawing/2014/main" id="{6EA81C8E-6C93-243A-A072-996DD2900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42153" y="4692810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15" name="그래픽 14" descr="배지 5 단색으로 채워진">
                <a:extLst>
                  <a:ext uri="{FF2B5EF4-FFF2-40B4-BE49-F238E27FC236}">
                    <a16:creationId xmlns:a16="http://schemas.microsoft.com/office/drawing/2014/main" id="{0D49598A-FDEA-9CFD-8F32-62C223C32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038512" y="5167068"/>
                <a:ext cx="259862" cy="259862"/>
              </a:xfrm>
              <a:prstGeom prst="rect">
                <a:avLst/>
              </a:prstGeom>
            </p:spPr>
          </p:pic>
        </p:grpSp>
        <p:pic>
          <p:nvPicPr>
            <p:cNvPr id="4" name="그래픽 3" descr="배지 6 단색으로 채워진">
              <a:extLst>
                <a:ext uri="{FF2B5EF4-FFF2-40B4-BE49-F238E27FC236}">
                  <a16:creationId xmlns:a16="http://schemas.microsoft.com/office/drawing/2014/main" id="{CC16B077-2023-CBC3-321C-10322A1C6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036838" y="5641326"/>
              <a:ext cx="259862" cy="259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560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" grpId="0" animBg="1"/>
      <p:bldP spid="9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C9C86E-AEC0-B834-9DFE-22CED36B8487}"/>
              </a:ext>
            </a:extLst>
          </p:cNvPr>
          <p:cNvSpPr/>
          <p:nvPr/>
        </p:nvSpPr>
        <p:spPr>
          <a:xfrm>
            <a:off x="0" y="-1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358B7F-D215-8F14-181B-A9F11803D04C}"/>
              </a:ext>
            </a:extLst>
          </p:cNvPr>
          <p:cNvSpPr/>
          <p:nvPr/>
        </p:nvSpPr>
        <p:spPr>
          <a:xfrm>
            <a:off x="5370" y="6275397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원, 스크린샷, 그래픽, 블랙이(가) 표시된 사진&#10;&#10;자동 생성된 설명">
            <a:extLst>
              <a:ext uri="{FF2B5EF4-FFF2-40B4-BE49-F238E27FC236}">
                <a16:creationId xmlns:a16="http://schemas.microsoft.com/office/drawing/2014/main" id="{9F206C92-5352-6166-5952-13ACDBB3BC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57" y="599595"/>
            <a:ext cx="1435101" cy="6128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A787E5-C899-B05A-53F9-B7DCE3194532}"/>
              </a:ext>
            </a:extLst>
          </p:cNvPr>
          <p:cNvSpPr/>
          <p:nvPr/>
        </p:nvSpPr>
        <p:spPr>
          <a:xfrm>
            <a:off x="4379712" y="1686566"/>
            <a:ext cx="7812287" cy="377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7560A4-072B-8696-0B98-964BDB43DBDB}"/>
              </a:ext>
            </a:extLst>
          </p:cNvPr>
          <p:cNvSpPr txBox="1"/>
          <p:nvPr/>
        </p:nvSpPr>
        <p:spPr>
          <a:xfrm>
            <a:off x="4527054" y="1952454"/>
            <a:ext cx="7594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맡은 역할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신명준</a:t>
            </a:r>
            <a:r>
              <a:rPr lang="en-US" altLang="ko-KR" sz="1400" b="1" dirty="0"/>
              <a:t>(KEY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MAN)</a:t>
            </a:r>
            <a:r>
              <a:rPr lang="ko-KR" altLang="en-US" sz="1400" b="1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여행정보 페이지 제작</a:t>
            </a:r>
            <a:r>
              <a:rPr lang="en-US" altLang="ko-KR" sz="1400" dirty="0"/>
              <a:t>, </a:t>
            </a:r>
            <a:r>
              <a:rPr lang="ko-KR" altLang="en-US" sz="1400" dirty="0"/>
              <a:t>완성된 페이지 하나로 합치는 작업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김대휘</a:t>
            </a:r>
            <a:r>
              <a:rPr lang="ko-KR" altLang="en-US" sz="1400" dirty="0"/>
              <a:t> </a:t>
            </a:r>
            <a:r>
              <a:rPr lang="en-US" altLang="ko-KR" sz="1400" dirty="0"/>
              <a:t>: header/footer/sidebar </a:t>
            </a:r>
            <a:r>
              <a:rPr lang="ko-KR" altLang="en-US" sz="1400" dirty="0"/>
              <a:t>템플릿 제작</a:t>
            </a:r>
            <a:r>
              <a:rPr lang="en-US" altLang="ko-KR" sz="1400" dirty="0"/>
              <a:t>, </a:t>
            </a:r>
            <a:r>
              <a:rPr lang="ko-KR" altLang="en-US" sz="1400" dirty="0"/>
              <a:t>완성된 페이지 하나로 합치는 작업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김구현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카드 게시판 </a:t>
            </a:r>
            <a:r>
              <a:rPr lang="en-US" altLang="ko-KR" sz="1400" dirty="0"/>
              <a:t>– </a:t>
            </a:r>
            <a:r>
              <a:rPr lang="ko-KR" altLang="en-US" sz="1400" dirty="0"/>
              <a:t>새 게시글 등록 </a:t>
            </a:r>
            <a:r>
              <a:rPr lang="en-US" altLang="ko-KR" sz="1400" dirty="0"/>
              <a:t>&amp; </a:t>
            </a:r>
            <a:r>
              <a:rPr lang="ko-KR" altLang="en-US" sz="1400" dirty="0"/>
              <a:t>내 게시글 수정 </a:t>
            </a:r>
            <a:r>
              <a:rPr lang="en-US" altLang="ko-KR" sz="1400" dirty="0"/>
              <a:t>&amp; </a:t>
            </a:r>
            <a:r>
              <a:rPr lang="ko-KR" altLang="en-US" sz="1400" dirty="0"/>
              <a:t>내 게시글 삭제 페이지 제작 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이상진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로그인 </a:t>
            </a:r>
            <a:r>
              <a:rPr lang="en-US" altLang="ko-KR" sz="1400" dirty="0"/>
              <a:t>&amp; </a:t>
            </a:r>
            <a:r>
              <a:rPr lang="ko-KR" altLang="en-US" sz="1400" dirty="0"/>
              <a:t>회원가입 페이지 제작</a:t>
            </a:r>
            <a:r>
              <a:rPr lang="en-US" altLang="ko-KR" sz="1400" dirty="0"/>
              <a:t>, </a:t>
            </a:r>
            <a:r>
              <a:rPr lang="ko-KR" altLang="en-US" sz="1400" dirty="0"/>
              <a:t>마이페이지 </a:t>
            </a:r>
            <a:r>
              <a:rPr lang="en-US" altLang="ko-KR" sz="1400" dirty="0"/>
              <a:t>- </a:t>
            </a:r>
            <a:r>
              <a:rPr lang="ko-KR" altLang="en-US" sz="1400" dirty="0"/>
              <a:t>내 여행기록 페이지 제작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이주성</a:t>
            </a:r>
            <a:r>
              <a:rPr lang="ko-KR" altLang="en-US" sz="1400" dirty="0"/>
              <a:t> </a:t>
            </a:r>
            <a:r>
              <a:rPr lang="en-US" altLang="ko-KR" dirty="0"/>
              <a:t>: </a:t>
            </a:r>
            <a:r>
              <a:rPr lang="ko-KR" altLang="en-US" sz="1400" dirty="0"/>
              <a:t>마이페이지 개인정보 수정</a:t>
            </a:r>
            <a:r>
              <a:rPr lang="en-US" altLang="ko-KR" sz="1400" dirty="0"/>
              <a:t>, </a:t>
            </a:r>
            <a:r>
              <a:rPr lang="ko-KR" altLang="en-US" sz="1400" dirty="0"/>
              <a:t>내 게시글</a:t>
            </a:r>
            <a:r>
              <a:rPr lang="en-US" altLang="ko-KR" sz="1400" dirty="0"/>
              <a:t>, </a:t>
            </a:r>
            <a:r>
              <a:rPr lang="ko-KR" altLang="en-US" sz="1400" dirty="0"/>
              <a:t>회원탈퇴 페이지 제작</a:t>
            </a:r>
            <a:endParaRPr lang="en-US" altLang="ko-KR" sz="1400" dirty="0"/>
          </a:p>
          <a:p>
            <a:pPr lvl="1"/>
            <a:r>
              <a:rPr lang="en-US" altLang="ko-KR" sz="1400" dirty="0"/>
              <a:t>	  </a:t>
            </a:r>
            <a:r>
              <a:rPr lang="ko-KR" altLang="en-US" sz="1400" dirty="0"/>
              <a:t>와이어프레임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figma</a:t>
            </a:r>
            <a:r>
              <a:rPr lang="en-US" altLang="ko-KR" sz="1400" dirty="0"/>
              <a:t>), </a:t>
            </a:r>
            <a:r>
              <a:rPr lang="ko-KR" altLang="en-US" sz="1400" dirty="0"/>
              <a:t>요구사항 기술서</a:t>
            </a:r>
            <a:r>
              <a:rPr lang="en-US" altLang="ko-KR" sz="1400" dirty="0"/>
              <a:t>, </a:t>
            </a:r>
            <a:r>
              <a:rPr lang="ko-KR" altLang="en-US" sz="1400" dirty="0"/>
              <a:t>발표 자료</a:t>
            </a:r>
            <a:r>
              <a:rPr lang="en-US" altLang="ko-KR" sz="1400" dirty="0"/>
              <a:t>(ppt)</a:t>
            </a:r>
            <a:r>
              <a:rPr lang="ko-KR" altLang="en-US" sz="1400" dirty="0"/>
              <a:t> 제작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0298C2-7E50-95F3-85F8-4504CDC13B36}"/>
              </a:ext>
            </a:extLst>
          </p:cNvPr>
          <p:cNvGrpSpPr/>
          <p:nvPr/>
        </p:nvGrpSpPr>
        <p:grpSpPr>
          <a:xfrm>
            <a:off x="75108" y="1911810"/>
            <a:ext cx="2796868" cy="3761614"/>
            <a:chOff x="1895081" y="2501647"/>
            <a:chExt cx="2796868" cy="376161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6B1FF22-2601-5CA6-3392-38CE21D0FB1D}"/>
                </a:ext>
              </a:extLst>
            </p:cNvPr>
            <p:cNvGrpSpPr/>
            <p:nvPr/>
          </p:nvGrpSpPr>
          <p:grpSpPr>
            <a:xfrm>
              <a:off x="1895081" y="2501647"/>
              <a:ext cx="2796868" cy="3761614"/>
              <a:chOff x="1895081" y="2501647"/>
              <a:chExt cx="2796868" cy="3761614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EB73995D-DA14-6121-B3F3-AA0D9CFC6E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081" y="2595703"/>
                <a:ext cx="0" cy="3305485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7BA62A-CFB3-5372-D4CF-9ED977FAD5A0}"/>
                  </a:ext>
                </a:extLst>
              </p:cNvPr>
              <p:cNvSpPr txBox="1"/>
              <p:nvPr/>
            </p:nvSpPr>
            <p:spPr>
              <a:xfrm>
                <a:off x="1922434" y="2501647"/>
                <a:ext cx="2422769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2400" b="1" dirty="0">
                    <a:ea typeface="맑은 고딕"/>
                  </a:rPr>
                  <a:t>INDEX</a:t>
                </a:r>
                <a:endParaRPr lang="ko-KR" altLang="en-US" sz="2400" b="1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C9F376-04D9-ECDB-00CD-52933EA472A9}"/>
                  </a:ext>
                </a:extLst>
              </p:cNvPr>
              <p:cNvSpPr txBox="1"/>
              <p:nvPr/>
            </p:nvSpPr>
            <p:spPr>
              <a:xfrm>
                <a:off x="2313205" y="3185495"/>
                <a:ext cx="2378744" cy="30777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600" dirty="0">
                    <a:ea typeface="맑은 고딕"/>
                  </a:rPr>
                  <a:t>팀 구성원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프로젝트 컨셉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solidFill>
                      <a:srgbClr val="FF6B00"/>
                    </a:solidFill>
                    <a:ea typeface="맑은 고딕"/>
                  </a:rPr>
                  <a:t>맡은 역할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기능 소개 및 시연 영상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오류 및 해결과정</a:t>
                </a:r>
                <a:endParaRPr lang="en-US" altLang="ko-KR" sz="1600" dirty="0">
                  <a:ea typeface="맑은 고딕"/>
                </a:endParaRPr>
              </a:p>
              <a:p>
                <a:endParaRPr lang="en-US" altLang="ko-KR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소감</a:t>
                </a:r>
              </a:p>
              <a:p>
                <a:endParaRPr lang="ko-KR" altLang="en-US" dirty="0">
                  <a:ea typeface="맑은 고딕"/>
                </a:endParaRPr>
              </a:p>
            </p:txBody>
          </p:sp>
          <p:pic>
            <p:nvPicPr>
              <p:cNvPr id="33" name="그래픽 32" descr="배지 1 단색으로 채워진">
                <a:extLst>
                  <a:ext uri="{FF2B5EF4-FFF2-40B4-BE49-F238E27FC236}">
                    <a16:creationId xmlns:a16="http://schemas.microsoft.com/office/drawing/2014/main" id="{8C46AA8E-A1E4-BA14-A253-76775CC93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51389" y="3206986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34" name="그래픽 33" descr="배지 단색으로 채워진">
                <a:extLst>
                  <a:ext uri="{FF2B5EF4-FFF2-40B4-BE49-F238E27FC236}">
                    <a16:creationId xmlns:a16="http://schemas.microsoft.com/office/drawing/2014/main" id="{91473163-CAA9-4317-A568-F4C32A174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51389" y="3734525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35" name="그래픽 34" descr="배지 3 단색으로 채워진">
                <a:extLst>
                  <a:ext uri="{FF2B5EF4-FFF2-40B4-BE49-F238E27FC236}">
                    <a16:creationId xmlns:a16="http://schemas.microsoft.com/office/drawing/2014/main" id="{FA71D430-A9CE-D882-4B2E-EF96A6F6D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037442" y="4208783"/>
                <a:ext cx="269631" cy="269631"/>
              </a:xfrm>
              <a:prstGeom prst="rect">
                <a:avLst/>
              </a:prstGeom>
            </p:spPr>
          </p:pic>
          <p:pic>
            <p:nvPicPr>
              <p:cNvPr id="36" name="그래픽 35" descr="배지 4 단색으로 채워진">
                <a:extLst>
                  <a:ext uri="{FF2B5EF4-FFF2-40B4-BE49-F238E27FC236}">
                    <a16:creationId xmlns:a16="http://schemas.microsoft.com/office/drawing/2014/main" id="{182A7515-0F66-8B98-A421-31AEE63A2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42153" y="4692810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37" name="그래픽 36" descr="배지 5 단색으로 채워진">
                <a:extLst>
                  <a:ext uri="{FF2B5EF4-FFF2-40B4-BE49-F238E27FC236}">
                    <a16:creationId xmlns:a16="http://schemas.microsoft.com/office/drawing/2014/main" id="{B689AD9E-7F42-D327-5432-296E683AB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038512" y="5167068"/>
                <a:ext cx="259862" cy="259862"/>
              </a:xfrm>
              <a:prstGeom prst="rect">
                <a:avLst/>
              </a:prstGeom>
            </p:spPr>
          </p:pic>
        </p:grpSp>
        <p:pic>
          <p:nvPicPr>
            <p:cNvPr id="29" name="그래픽 28" descr="배지 6 단색으로 채워진">
              <a:extLst>
                <a:ext uri="{FF2B5EF4-FFF2-40B4-BE49-F238E27FC236}">
                  <a16:creationId xmlns:a16="http://schemas.microsoft.com/office/drawing/2014/main" id="{96FE89B3-97F5-0E89-97C0-50B3DE7C7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036838" y="5641326"/>
              <a:ext cx="259862" cy="259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48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7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C9C86E-AEC0-B834-9DFE-22CED36B8487}"/>
              </a:ext>
            </a:extLst>
          </p:cNvPr>
          <p:cNvSpPr/>
          <p:nvPr/>
        </p:nvSpPr>
        <p:spPr>
          <a:xfrm>
            <a:off x="0" y="-1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358B7F-D215-8F14-181B-A9F11803D04C}"/>
              </a:ext>
            </a:extLst>
          </p:cNvPr>
          <p:cNvSpPr/>
          <p:nvPr/>
        </p:nvSpPr>
        <p:spPr>
          <a:xfrm>
            <a:off x="5370" y="6275397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원, 스크린샷, 그래픽, 블랙이(가) 표시된 사진&#10;&#10;자동 생성된 설명">
            <a:extLst>
              <a:ext uri="{FF2B5EF4-FFF2-40B4-BE49-F238E27FC236}">
                <a16:creationId xmlns:a16="http://schemas.microsoft.com/office/drawing/2014/main" id="{9F206C92-5352-6166-5952-13ACDBB3BC7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57" y="599595"/>
            <a:ext cx="1435101" cy="612889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BCD4A2FC-517F-17ED-94BF-AE7A6A003621}"/>
              </a:ext>
            </a:extLst>
          </p:cNvPr>
          <p:cNvGrpSpPr/>
          <p:nvPr/>
        </p:nvGrpSpPr>
        <p:grpSpPr>
          <a:xfrm>
            <a:off x="75108" y="1911810"/>
            <a:ext cx="2840886" cy="3761614"/>
            <a:chOff x="1895081" y="2501647"/>
            <a:chExt cx="2840886" cy="376161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15F9454-BC5D-949D-0164-ED66C19BC2AA}"/>
                </a:ext>
              </a:extLst>
            </p:cNvPr>
            <p:cNvGrpSpPr/>
            <p:nvPr/>
          </p:nvGrpSpPr>
          <p:grpSpPr>
            <a:xfrm>
              <a:off x="1895081" y="2501647"/>
              <a:ext cx="2840886" cy="3761614"/>
              <a:chOff x="1895081" y="2501647"/>
              <a:chExt cx="2840886" cy="3761614"/>
            </a:xfrm>
          </p:grpSpPr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966C8DAD-AA8C-979D-5662-389C0A5C6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081" y="2595703"/>
                <a:ext cx="0" cy="3305485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CF28556-F0EC-4CB0-A74C-F2CF27F9FAB4}"/>
                  </a:ext>
                </a:extLst>
              </p:cNvPr>
              <p:cNvSpPr txBox="1"/>
              <p:nvPr/>
            </p:nvSpPr>
            <p:spPr>
              <a:xfrm>
                <a:off x="1922434" y="2501647"/>
                <a:ext cx="2422769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2400" b="1" dirty="0">
                    <a:ea typeface="맑은 고딕"/>
                  </a:rPr>
                  <a:t>INDEX</a:t>
                </a:r>
                <a:endParaRPr lang="ko-KR" altLang="en-US" sz="2400" b="1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974223-2AB5-0F44-0DEF-0223AB361BC5}"/>
                  </a:ext>
                </a:extLst>
              </p:cNvPr>
              <p:cNvSpPr txBox="1"/>
              <p:nvPr/>
            </p:nvSpPr>
            <p:spPr>
              <a:xfrm>
                <a:off x="2313204" y="3185495"/>
                <a:ext cx="2422763" cy="30777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600" dirty="0">
                    <a:ea typeface="맑은 고딕"/>
                  </a:rPr>
                  <a:t>팀 구성원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프로젝트 컨셉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맡은 역할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solidFill>
                      <a:srgbClr val="FF6B00"/>
                    </a:solidFill>
                    <a:ea typeface="맑은 고딕"/>
                  </a:rPr>
                  <a:t>기능 소개 및 시연 영상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오류 및 해결과정</a:t>
                </a:r>
                <a:endParaRPr lang="en-US" altLang="ko-KR" sz="1600" dirty="0">
                  <a:ea typeface="맑은 고딕"/>
                </a:endParaRPr>
              </a:p>
              <a:p>
                <a:endParaRPr lang="en-US" altLang="ko-KR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소감</a:t>
                </a:r>
              </a:p>
              <a:p>
                <a:endParaRPr lang="ko-KR" altLang="en-US" dirty="0">
                  <a:ea typeface="맑은 고딕"/>
                </a:endParaRPr>
              </a:p>
            </p:txBody>
          </p:sp>
          <p:pic>
            <p:nvPicPr>
              <p:cNvPr id="36" name="그래픽 35" descr="배지 1 단색으로 채워진">
                <a:extLst>
                  <a:ext uri="{FF2B5EF4-FFF2-40B4-BE49-F238E27FC236}">
                    <a16:creationId xmlns:a16="http://schemas.microsoft.com/office/drawing/2014/main" id="{8FA6B777-5C31-D164-8C3C-0183EAB4E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1389" y="3206986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37" name="그래픽 36" descr="배지 단색으로 채워진">
                <a:extLst>
                  <a:ext uri="{FF2B5EF4-FFF2-40B4-BE49-F238E27FC236}">
                    <a16:creationId xmlns:a16="http://schemas.microsoft.com/office/drawing/2014/main" id="{83AC5F19-AE8D-6426-03FC-8954D605B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51389" y="3734525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38" name="그래픽 37" descr="배지 3 단색으로 채워진">
                <a:extLst>
                  <a:ext uri="{FF2B5EF4-FFF2-40B4-BE49-F238E27FC236}">
                    <a16:creationId xmlns:a16="http://schemas.microsoft.com/office/drawing/2014/main" id="{A500E7B6-6BC6-16EA-30A7-B62130A85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37442" y="4208783"/>
                <a:ext cx="269631" cy="269631"/>
              </a:xfrm>
              <a:prstGeom prst="rect">
                <a:avLst/>
              </a:prstGeom>
            </p:spPr>
          </p:pic>
          <p:pic>
            <p:nvPicPr>
              <p:cNvPr id="39" name="그래픽 38" descr="배지 4 단색으로 채워진">
                <a:extLst>
                  <a:ext uri="{FF2B5EF4-FFF2-40B4-BE49-F238E27FC236}">
                    <a16:creationId xmlns:a16="http://schemas.microsoft.com/office/drawing/2014/main" id="{2E09CB03-729A-037A-4DEF-1E9F25CB3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42153" y="4692810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40" name="그래픽 39" descr="배지 5 단색으로 채워진">
                <a:extLst>
                  <a:ext uri="{FF2B5EF4-FFF2-40B4-BE49-F238E27FC236}">
                    <a16:creationId xmlns:a16="http://schemas.microsoft.com/office/drawing/2014/main" id="{9CDA10FA-F52B-428E-FB8A-8EC3B8A03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038512" y="5167068"/>
                <a:ext cx="259862" cy="259862"/>
              </a:xfrm>
              <a:prstGeom prst="rect">
                <a:avLst/>
              </a:prstGeom>
            </p:spPr>
          </p:pic>
        </p:grpSp>
        <p:pic>
          <p:nvPicPr>
            <p:cNvPr id="32" name="그래픽 31" descr="배지 6 단색으로 채워진">
              <a:extLst>
                <a:ext uri="{FF2B5EF4-FFF2-40B4-BE49-F238E27FC236}">
                  <a16:creationId xmlns:a16="http://schemas.microsoft.com/office/drawing/2014/main" id="{ED619131-8F63-4C29-75AC-82A0D9126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036838" y="5641326"/>
              <a:ext cx="259862" cy="25986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3AA1456-1338-F988-AD33-9B1BF58DBA81}"/>
              </a:ext>
            </a:extLst>
          </p:cNvPr>
          <p:cNvSpPr txBox="1"/>
          <p:nvPr/>
        </p:nvSpPr>
        <p:spPr>
          <a:xfrm>
            <a:off x="3102769" y="812788"/>
            <a:ext cx="318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시연 영상</a:t>
            </a:r>
          </a:p>
        </p:txBody>
      </p:sp>
      <p:pic>
        <p:nvPicPr>
          <p:cNvPr id="6" name="COMMA 시연 영상 (1) (1)">
            <a:hlinkClick r:id="" action="ppaction://media"/>
            <a:extLst>
              <a:ext uri="{FF2B5EF4-FFF2-40B4-BE49-F238E27FC236}">
                <a16:creationId xmlns:a16="http://schemas.microsoft.com/office/drawing/2014/main" id="{14F0826E-483A-E138-F7D2-71AA159488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102769" y="1332997"/>
            <a:ext cx="8987623" cy="482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494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C9C86E-AEC0-B834-9DFE-22CED36B8487}"/>
              </a:ext>
            </a:extLst>
          </p:cNvPr>
          <p:cNvSpPr/>
          <p:nvPr/>
        </p:nvSpPr>
        <p:spPr>
          <a:xfrm>
            <a:off x="0" y="-1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358B7F-D215-8F14-181B-A9F11803D04C}"/>
              </a:ext>
            </a:extLst>
          </p:cNvPr>
          <p:cNvSpPr/>
          <p:nvPr/>
        </p:nvSpPr>
        <p:spPr>
          <a:xfrm>
            <a:off x="5370" y="6275397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원, 스크린샷, 그래픽, 블랙이(가) 표시된 사진&#10;&#10;자동 생성된 설명">
            <a:extLst>
              <a:ext uri="{FF2B5EF4-FFF2-40B4-BE49-F238E27FC236}">
                <a16:creationId xmlns:a16="http://schemas.microsoft.com/office/drawing/2014/main" id="{9F206C92-5352-6166-5952-13ACDBB3BC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57" y="599595"/>
            <a:ext cx="1435101" cy="612889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BCD4A2FC-517F-17ED-94BF-AE7A6A003621}"/>
              </a:ext>
            </a:extLst>
          </p:cNvPr>
          <p:cNvGrpSpPr/>
          <p:nvPr/>
        </p:nvGrpSpPr>
        <p:grpSpPr>
          <a:xfrm>
            <a:off x="75108" y="1911810"/>
            <a:ext cx="2840886" cy="3761614"/>
            <a:chOff x="1895081" y="2501647"/>
            <a:chExt cx="2840886" cy="376161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15F9454-BC5D-949D-0164-ED66C19BC2AA}"/>
                </a:ext>
              </a:extLst>
            </p:cNvPr>
            <p:cNvGrpSpPr/>
            <p:nvPr/>
          </p:nvGrpSpPr>
          <p:grpSpPr>
            <a:xfrm>
              <a:off x="1895081" y="2501647"/>
              <a:ext cx="2840886" cy="3761614"/>
              <a:chOff x="1895081" y="2501647"/>
              <a:chExt cx="2840886" cy="3761614"/>
            </a:xfrm>
          </p:grpSpPr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966C8DAD-AA8C-979D-5662-389C0A5C6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081" y="2595703"/>
                <a:ext cx="0" cy="3305485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CF28556-F0EC-4CB0-A74C-F2CF27F9FAB4}"/>
                  </a:ext>
                </a:extLst>
              </p:cNvPr>
              <p:cNvSpPr txBox="1"/>
              <p:nvPr/>
            </p:nvSpPr>
            <p:spPr>
              <a:xfrm>
                <a:off x="1922434" y="2501647"/>
                <a:ext cx="2422769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2400" b="1" dirty="0">
                    <a:ea typeface="맑은 고딕"/>
                  </a:rPr>
                  <a:t>INDEX</a:t>
                </a:r>
                <a:endParaRPr lang="ko-KR" altLang="en-US" sz="2400" b="1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974223-2AB5-0F44-0DEF-0223AB361BC5}"/>
                  </a:ext>
                </a:extLst>
              </p:cNvPr>
              <p:cNvSpPr txBox="1"/>
              <p:nvPr/>
            </p:nvSpPr>
            <p:spPr>
              <a:xfrm>
                <a:off x="2313204" y="3185495"/>
                <a:ext cx="2422763" cy="30777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600" dirty="0">
                    <a:ea typeface="맑은 고딕"/>
                  </a:rPr>
                  <a:t>팀 구성원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프로젝트 컨셉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맡은 역할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기능 소개 및 시연 영상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solidFill>
                      <a:srgbClr val="FF6B00"/>
                    </a:solidFill>
                    <a:ea typeface="맑은 고딕"/>
                  </a:rPr>
                  <a:t>오류 및 해결과정</a:t>
                </a:r>
                <a:endParaRPr lang="en-US" altLang="ko-KR" sz="1600" dirty="0">
                  <a:solidFill>
                    <a:srgbClr val="FF6B00"/>
                  </a:solidFill>
                  <a:ea typeface="맑은 고딕"/>
                </a:endParaRPr>
              </a:p>
              <a:p>
                <a:endParaRPr lang="en-US" altLang="ko-KR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소감</a:t>
                </a:r>
              </a:p>
              <a:p>
                <a:endParaRPr lang="ko-KR" altLang="en-US" dirty="0">
                  <a:ea typeface="맑은 고딕"/>
                </a:endParaRPr>
              </a:p>
            </p:txBody>
          </p:sp>
          <p:pic>
            <p:nvPicPr>
              <p:cNvPr id="36" name="그래픽 35" descr="배지 1 단색으로 채워진">
                <a:extLst>
                  <a:ext uri="{FF2B5EF4-FFF2-40B4-BE49-F238E27FC236}">
                    <a16:creationId xmlns:a16="http://schemas.microsoft.com/office/drawing/2014/main" id="{8FA6B777-5C31-D164-8C3C-0183EAB4E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1389" y="3206986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37" name="그래픽 36" descr="배지 단색으로 채워진">
                <a:extLst>
                  <a:ext uri="{FF2B5EF4-FFF2-40B4-BE49-F238E27FC236}">
                    <a16:creationId xmlns:a16="http://schemas.microsoft.com/office/drawing/2014/main" id="{83AC5F19-AE8D-6426-03FC-8954D605B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1389" y="3734525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38" name="그래픽 37" descr="배지 3 단색으로 채워진">
                <a:extLst>
                  <a:ext uri="{FF2B5EF4-FFF2-40B4-BE49-F238E27FC236}">
                    <a16:creationId xmlns:a16="http://schemas.microsoft.com/office/drawing/2014/main" id="{A500E7B6-6BC6-16EA-30A7-B62130A85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37442" y="4208783"/>
                <a:ext cx="269631" cy="269631"/>
              </a:xfrm>
              <a:prstGeom prst="rect">
                <a:avLst/>
              </a:prstGeom>
            </p:spPr>
          </p:pic>
          <p:pic>
            <p:nvPicPr>
              <p:cNvPr id="39" name="그래픽 38" descr="배지 4 단색으로 채워진">
                <a:extLst>
                  <a:ext uri="{FF2B5EF4-FFF2-40B4-BE49-F238E27FC236}">
                    <a16:creationId xmlns:a16="http://schemas.microsoft.com/office/drawing/2014/main" id="{2E09CB03-729A-037A-4DEF-1E9F25CB3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42153" y="4692810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40" name="그래픽 39" descr="배지 5 단색으로 채워진">
                <a:extLst>
                  <a:ext uri="{FF2B5EF4-FFF2-40B4-BE49-F238E27FC236}">
                    <a16:creationId xmlns:a16="http://schemas.microsoft.com/office/drawing/2014/main" id="{9CDA10FA-F52B-428E-FB8A-8EC3B8A03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38512" y="5167068"/>
                <a:ext cx="259862" cy="259862"/>
              </a:xfrm>
              <a:prstGeom prst="rect">
                <a:avLst/>
              </a:prstGeom>
            </p:spPr>
          </p:pic>
        </p:grpSp>
        <p:pic>
          <p:nvPicPr>
            <p:cNvPr id="32" name="그래픽 31" descr="배지 6 단색으로 채워진">
              <a:extLst>
                <a:ext uri="{FF2B5EF4-FFF2-40B4-BE49-F238E27FC236}">
                  <a16:creationId xmlns:a16="http://schemas.microsoft.com/office/drawing/2014/main" id="{ED619131-8F63-4C29-75AC-82A0D9126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2036838" y="5641326"/>
              <a:ext cx="259862" cy="25986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447FA5-AE52-D9F6-04B8-C11B1C4348F9}"/>
              </a:ext>
            </a:extLst>
          </p:cNvPr>
          <p:cNvSpPr txBox="1"/>
          <p:nvPr/>
        </p:nvSpPr>
        <p:spPr>
          <a:xfrm>
            <a:off x="3851563" y="2186651"/>
            <a:ext cx="774929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합치는 과정에서 충돌</a:t>
            </a:r>
            <a:r>
              <a:rPr lang="en-US" altLang="ko-KR" sz="1400" dirty="0"/>
              <a:t>(Html, 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Js</a:t>
            </a:r>
            <a:r>
              <a:rPr lang="en-US" altLang="ko-KR" sz="1400" dirty="0"/>
              <a:t>) -&gt; </a:t>
            </a:r>
            <a:r>
              <a:rPr lang="ko-KR" altLang="en-US" sz="1400" dirty="0"/>
              <a:t>전체 페이지 합치는 과정에서 해결 완료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Html – Header, Footer, Sidebar </a:t>
            </a:r>
            <a:r>
              <a:rPr lang="ko-KR" altLang="en-US" sz="1400" dirty="0"/>
              <a:t>버전 충돌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Css</a:t>
            </a:r>
            <a:r>
              <a:rPr lang="en-US" altLang="ko-KR" sz="1400" dirty="0"/>
              <a:t> – Inline style </a:t>
            </a:r>
            <a:r>
              <a:rPr lang="ko-KR" altLang="en-US" sz="1400" dirty="0"/>
              <a:t>충돌</a:t>
            </a:r>
            <a:r>
              <a:rPr lang="en-US" altLang="ko-KR" sz="1400" dirty="0"/>
              <a:t>, </a:t>
            </a:r>
            <a:r>
              <a:rPr lang="ko-KR" altLang="en-US" sz="1400" dirty="0"/>
              <a:t>클래스명 충돌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Js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 err="1"/>
              <a:t>변수명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함수명</a:t>
            </a:r>
            <a:r>
              <a:rPr lang="ko-KR" altLang="en-US" sz="1400" dirty="0"/>
              <a:t> 충돌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마이페이지 </a:t>
            </a:r>
            <a:r>
              <a:rPr lang="en-US" altLang="ko-KR" sz="1400" dirty="0"/>
              <a:t>Sidebar </a:t>
            </a:r>
            <a:r>
              <a:rPr lang="ko-KR" altLang="en-US" sz="1400" dirty="0"/>
              <a:t>메뉴 클릭 시 지정된 </a:t>
            </a:r>
            <a:r>
              <a:rPr lang="en-US" altLang="ko-KR" sz="1400" dirty="0"/>
              <a:t>Container </a:t>
            </a:r>
            <a:r>
              <a:rPr lang="ko-KR" altLang="en-US" sz="1400" dirty="0"/>
              <a:t>영역만 </a:t>
            </a:r>
            <a:r>
              <a:rPr lang="en-US" altLang="ko-KR" sz="1400" dirty="0" err="1"/>
              <a:t>InnerHTML</a:t>
            </a:r>
            <a:r>
              <a:rPr lang="ko-KR" altLang="en-US" sz="1400" dirty="0"/>
              <a:t>로 바꾸는 과정 중 애니메이션 추가하면서 순서 관련 오류 발생 </a:t>
            </a:r>
            <a:r>
              <a:rPr lang="en-US" altLang="ko-KR" sz="1400" dirty="0"/>
              <a:t>-&gt; </a:t>
            </a:r>
            <a:r>
              <a:rPr lang="en-US" altLang="ko-KR" sz="1400" dirty="0" err="1"/>
              <a:t>Js</a:t>
            </a:r>
            <a:r>
              <a:rPr lang="ko-KR" altLang="en-US" sz="1400" dirty="0"/>
              <a:t>로 </a:t>
            </a:r>
            <a:r>
              <a:rPr lang="en-US" altLang="ko-KR" sz="1400" dirty="0"/>
              <a:t>Html</a:t>
            </a:r>
            <a:r>
              <a:rPr lang="ko-KR" altLang="en-US" sz="1400" dirty="0"/>
              <a:t>로 접근하도록 코드를 작성했는데 </a:t>
            </a:r>
            <a:r>
              <a:rPr lang="en-US" altLang="ko-KR" sz="1400" dirty="0"/>
              <a:t>Html</a:t>
            </a:r>
            <a:r>
              <a:rPr lang="ko-KR" altLang="en-US" sz="1400" dirty="0"/>
              <a:t>에 클래스 중복이 있어 삭제하여 해결 완료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API </a:t>
            </a:r>
            <a:r>
              <a:rPr lang="ko-KR" altLang="en-US" sz="1400" dirty="0"/>
              <a:t>불러오는 과정에서 다른 아이피 접속 시 오류 발생</a:t>
            </a:r>
            <a:r>
              <a:rPr lang="en-US" altLang="ko-KR" sz="1400" dirty="0"/>
              <a:t> -&gt; IP</a:t>
            </a:r>
            <a:r>
              <a:rPr lang="ko-KR" altLang="en-US" sz="1400" dirty="0"/>
              <a:t>주소 추가등록으로 해결 완료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Modal </a:t>
            </a:r>
            <a:r>
              <a:rPr lang="ko-KR" altLang="en-US" sz="1400" dirty="0"/>
              <a:t>창 흔들리는 오류 </a:t>
            </a:r>
            <a:r>
              <a:rPr lang="en-US" altLang="ko-KR" sz="1400" dirty="0"/>
              <a:t>-&gt; </a:t>
            </a:r>
            <a:r>
              <a:rPr lang="ko-KR" altLang="en-US" sz="1400" dirty="0"/>
              <a:t>해결</a:t>
            </a:r>
            <a:r>
              <a:rPr lang="en-US" altLang="ko-KR" sz="1400" dirty="0"/>
              <a:t>X (</a:t>
            </a:r>
            <a:r>
              <a:rPr lang="ko-KR" altLang="en-US" sz="1400" dirty="0"/>
              <a:t>전체 페이지 합치는 과정에서 오류 발생함</a:t>
            </a:r>
            <a:r>
              <a:rPr lang="en-US" altLang="ko-KR" sz="1400" dirty="0"/>
              <a:t>)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Required </a:t>
            </a:r>
            <a:r>
              <a:rPr lang="ko-KR" altLang="en-US" sz="1400" dirty="0"/>
              <a:t>패스워드에 조건 붙이는 부분 오류 </a:t>
            </a:r>
            <a:r>
              <a:rPr lang="en-US" altLang="ko-KR" sz="1400" dirty="0"/>
              <a:t>-&gt; </a:t>
            </a:r>
            <a:r>
              <a:rPr lang="en-US" altLang="ko-KR" sz="1400" dirty="0" err="1"/>
              <a:t>Js</a:t>
            </a:r>
            <a:r>
              <a:rPr lang="ko-KR" altLang="en-US" sz="1400" dirty="0"/>
              <a:t>를 정규 표현식으로 수정해서 해결 완료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CA8A98-20FE-3729-1725-EB3C511BCF4A}"/>
              </a:ext>
            </a:extLst>
          </p:cNvPr>
          <p:cNvSpPr txBox="1"/>
          <p:nvPr/>
        </p:nvSpPr>
        <p:spPr>
          <a:xfrm>
            <a:off x="3851564" y="1569737"/>
            <a:ext cx="318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오류 및 해결과정</a:t>
            </a:r>
          </a:p>
        </p:txBody>
      </p:sp>
    </p:spTree>
    <p:extLst>
      <p:ext uri="{BB962C8B-B14F-4D97-AF65-F5344CB8AC3E}">
        <p14:creationId xmlns:p14="http://schemas.microsoft.com/office/powerpoint/2010/main" val="387647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/>
      <p:bldP spid="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630</Words>
  <Application>Microsoft Office PowerPoint</Application>
  <PresentationFormat>와이드스크린</PresentationFormat>
  <Paragraphs>180</Paragraphs>
  <Slides>10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bitcamp</dc:creator>
  <cp:lastModifiedBy>12 bitcamp</cp:lastModifiedBy>
  <cp:revision>16</cp:revision>
  <dcterms:created xsi:type="dcterms:W3CDTF">2024-07-02T06:17:29Z</dcterms:created>
  <dcterms:modified xsi:type="dcterms:W3CDTF">2024-08-08T06:50:15Z</dcterms:modified>
</cp:coreProperties>
</file>